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8"/>
  </p:notesMasterIdLst>
  <p:handoutMasterIdLst>
    <p:handoutMasterId r:id="rId19"/>
  </p:handoutMasterIdLst>
  <p:sldIdLst>
    <p:sldId id="331" r:id="rId2"/>
    <p:sldId id="332" r:id="rId3"/>
    <p:sldId id="339" r:id="rId4"/>
    <p:sldId id="340" r:id="rId5"/>
    <p:sldId id="333" r:id="rId6"/>
    <p:sldId id="341" r:id="rId7"/>
    <p:sldId id="334" r:id="rId8"/>
    <p:sldId id="335" r:id="rId9"/>
    <p:sldId id="336" r:id="rId10"/>
    <p:sldId id="337" r:id="rId11"/>
    <p:sldId id="338" r:id="rId12"/>
    <p:sldId id="318" r:id="rId13"/>
    <p:sldId id="320" r:id="rId14"/>
    <p:sldId id="317" r:id="rId15"/>
    <p:sldId id="314" r:id="rId16"/>
    <p:sldId id="315" r:id="rId17"/>
  </p:sldIdLst>
  <p:sldSz cx="12188825"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3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7913"/>
    <a:srgbClr val="F57B17"/>
    <a:srgbClr val="E86E0A"/>
    <a:srgbClr val="FF5050"/>
    <a:srgbClr val="F4C5C4"/>
    <a:srgbClr val="E8E8E8"/>
    <a:srgbClr val="E0E0E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706" autoAdjust="0"/>
    <p:restoredTop sz="86420" autoAdjust="0"/>
  </p:normalViewPr>
  <p:slideViewPr>
    <p:cSldViewPr>
      <p:cViewPr varScale="1">
        <p:scale>
          <a:sx n="76" d="100"/>
          <a:sy n="76" d="100"/>
        </p:scale>
        <p:origin x="348" y="84"/>
      </p:cViewPr>
      <p:guideLst>
        <p:guide orient="horz" pos="2160"/>
        <p:guide pos="3839"/>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56" d="100"/>
          <a:sy n="56" d="100"/>
        </p:scale>
        <p:origin x="-2874"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D92D486-EF53-42DD-8F47-C393E102303D}" type="datetimeFigureOut">
              <a:rPr lang="en-IN" smtClean="0"/>
              <a:t>02-12-2021</a:t>
            </a:fld>
            <a:endParaRPr lang="en-IN"/>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8261DD6-B0E0-44C7-A874-0547BE1A9C3C}" type="slidenum">
              <a:rPr lang="en-IN" smtClean="0"/>
              <a:t>‹#›</a:t>
            </a:fld>
            <a:endParaRPr lang="en-IN"/>
          </a:p>
        </p:txBody>
      </p:sp>
    </p:spTree>
    <p:extLst>
      <p:ext uri="{BB962C8B-B14F-4D97-AF65-F5344CB8AC3E}">
        <p14:creationId xmlns:p14="http://schemas.microsoft.com/office/powerpoint/2010/main" val="414382744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AB488F7-1FAC-40D2-BB7E-BA3CE28D8950}" type="datetimeFigureOut">
              <a:rPr lang="en-US" smtClean="0"/>
              <a:pPr/>
              <a:t>12/2/2021</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A2D21D1-52E2-420B-B491-CFF6D7BB79FB}" type="slidenum">
              <a:rPr lang="en-US" smtClean="0"/>
              <a:pPr/>
              <a:t>‹#›</a:t>
            </a:fld>
            <a:endParaRPr lang="en-US"/>
          </a:p>
        </p:txBody>
      </p:sp>
    </p:spTree>
    <p:extLst>
      <p:ext uri="{BB962C8B-B14F-4D97-AF65-F5344CB8AC3E}">
        <p14:creationId xmlns:p14="http://schemas.microsoft.com/office/powerpoint/2010/main" val="2239478695"/>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mn-lt"/>
        <a:ea typeface="+mn-ea"/>
        <a:cs typeface="+mn-cs"/>
      </a:defRPr>
    </a:lvl1pPr>
    <a:lvl2pPr marL="609493" algn="l" defTabSz="1218987" rtl="0" eaLnBrk="1" latinLnBrk="0" hangingPunct="1">
      <a:defRPr sz="1600" kern="1200">
        <a:solidFill>
          <a:schemeClr val="tx1"/>
        </a:solidFill>
        <a:latin typeface="+mn-lt"/>
        <a:ea typeface="+mn-ea"/>
        <a:cs typeface="+mn-cs"/>
      </a:defRPr>
    </a:lvl2pPr>
    <a:lvl3pPr marL="1218987" algn="l" defTabSz="1218987" rtl="0" eaLnBrk="1" latinLnBrk="0" hangingPunct="1">
      <a:defRPr sz="1600" kern="1200">
        <a:solidFill>
          <a:schemeClr val="tx1"/>
        </a:solidFill>
        <a:latin typeface="+mn-lt"/>
        <a:ea typeface="+mn-ea"/>
        <a:cs typeface="+mn-cs"/>
      </a:defRPr>
    </a:lvl3pPr>
    <a:lvl4pPr marL="1828480" algn="l" defTabSz="1218987" rtl="0" eaLnBrk="1" latinLnBrk="0" hangingPunct="1">
      <a:defRPr sz="1600" kern="1200">
        <a:solidFill>
          <a:schemeClr val="tx1"/>
        </a:solidFill>
        <a:latin typeface="+mn-lt"/>
        <a:ea typeface="+mn-ea"/>
        <a:cs typeface="+mn-cs"/>
      </a:defRPr>
    </a:lvl4pPr>
    <a:lvl5pPr marL="2437973"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67395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813002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7" name="Rectangle 6"/>
          <p:cNvSpPr/>
          <p:nvPr/>
        </p:nvSpPr>
        <p:spPr>
          <a:xfrm>
            <a:off x="0" y="3886200"/>
            <a:ext cx="12188825" cy="2971800"/>
          </a:xfrm>
          <a:prstGeom prst="rect">
            <a:avLst/>
          </a:prstGeom>
          <a:gradFill flip="none" rotWithShape="1">
            <a:gsLst>
              <a:gs pos="100000">
                <a:schemeClr val="bg1">
                  <a:lumMod val="65000"/>
                  <a:alpha val="53000"/>
                </a:schemeClr>
              </a:gs>
              <a:gs pos="0">
                <a:schemeClr val="bg1">
                  <a:lumMod val="9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a:endParaRPr lang="en-US">
              <a:solidFill>
                <a:prstClr val="white"/>
              </a:solidFill>
            </a:endParaRPr>
          </a:p>
        </p:txBody>
      </p:sp>
      <p:sp>
        <p:nvSpPr>
          <p:cNvPr id="2" name="Title 1"/>
          <p:cNvSpPr>
            <a:spLocks noGrp="1"/>
          </p:cNvSpPr>
          <p:nvPr>
            <p:ph type="ctrTitle"/>
          </p:nvPr>
        </p:nvSpPr>
        <p:spPr>
          <a:xfrm>
            <a:off x="914162" y="3887117"/>
            <a:ext cx="10360501" cy="610820"/>
          </a:xfrm>
        </p:spPr>
        <p:txBody>
          <a:bodyPr/>
          <a:lstStyle>
            <a:lvl1pPr algn="ctr">
              <a:defRPr lang="en-US" sz="4000" kern="1200" smtClean="0">
                <a:solidFill>
                  <a:schemeClr val="tx1">
                    <a:lumMod val="75000"/>
                    <a:lumOff val="25000"/>
                  </a:schemeClr>
                </a:solidFill>
                <a:latin typeface="+mj-lt"/>
                <a:ea typeface="+mj-ea"/>
                <a:cs typeface="+mj-cs"/>
              </a:defRPr>
            </a:lvl1pPr>
          </a:lstStyle>
          <a:p>
            <a:r>
              <a:rPr lang="en-US"/>
              <a:t>Click to edit Master title style</a:t>
            </a:r>
          </a:p>
        </p:txBody>
      </p:sp>
      <p:sp>
        <p:nvSpPr>
          <p:cNvPr id="3" name="Subtitle 2"/>
          <p:cNvSpPr>
            <a:spLocks noGrp="1"/>
          </p:cNvSpPr>
          <p:nvPr>
            <p:ph type="subTitle" idx="1"/>
          </p:nvPr>
        </p:nvSpPr>
        <p:spPr>
          <a:xfrm>
            <a:off x="1828324" y="4399020"/>
            <a:ext cx="8532178" cy="764440"/>
          </a:xfrm>
        </p:spPr>
        <p:txBody>
          <a:bodyPr>
            <a:normAutofit/>
          </a:bodyPr>
          <a:lstStyle>
            <a:lvl1pPr marL="0" indent="0" algn="ctr">
              <a:buNone/>
              <a:defRPr lang="en-US" sz="2400" kern="1200" smtClean="0">
                <a:solidFill>
                  <a:schemeClr val="tx1">
                    <a:lumMod val="65000"/>
                    <a:lumOff val="35000"/>
                  </a:schemeClr>
                </a:solidFill>
                <a:latin typeface="+mj-lt"/>
                <a:ea typeface="+mj-ea"/>
                <a:cs typeface="+mj-cs"/>
              </a:defRPr>
            </a:lvl1pPr>
            <a:lvl2pPr marL="609468" indent="0" algn="ctr">
              <a:buNone/>
              <a:defRPr>
                <a:solidFill>
                  <a:schemeClr val="tx1">
                    <a:tint val="75000"/>
                  </a:schemeClr>
                </a:solidFill>
              </a:defRPr>
            </a:lvl2pPr>
            <a:lvl3pPr marL="1218936" indent="0" algn="ctr">
              <a:buNone/>
              <a:defRPr>
                <a:solidFill>
                  <a:schemeClr val="tx1">
                    <a:tint val="75000"/>
                  </a:schemeClr>
                </a:solidFill>
              </a:defRPr>
            </a:lvl3pPr>
            <a:lvl4pPr marL="1828404" indent="0" algn="ctr">
              <a:buNone/>
              <a:defRPr>
                <a:solidFill>
                  <a:schemeClr val="tx1">
                    <a:tint val="75000"/>
                  </a:schemeClr>
                </a:solidFill>
              </a:defRPr>
            </a:lvl4pPr>
            <a:lvl5pPr marL="2437872" indent="0" algn="ctr">
              <a:buNone/>
              <a:defRPr>
                <a:solidFill>
                  <a:schemeClr val="tx1">
                    <a:tint val="75000"/>
                  </a:schemeClr>
                </a:solidFill>
              </a:defRPr>
            </a:lvl5pPr>
            <a:lvl6pPr marL="3047340" indent="0" algn="ctr">
              <a:buNone/>
              <a:defRPr>
                <a:solidFill>
                  <a:schemeClr val="tx1">
                    <a:tint val="75000"/>
                  </a:schemeClr>
                </a:solidFill>
              </a:defRPr>
            </a:lvl6pPr>
            <a:lvl7pPr marL="3656808" indent="0" algn="ctr">
              <a:buNone/>
              <a:defRPr>
                <a:solidFill>
                  <a:schemeClr val="tx1">
                    <a:tint val="75000"/>
                  </a:schemeClr>
                </a:solidFill>
              </a:defRPr>
            </a:lvl7pPr>
            <a:lvl8pPr marL="4266275" indent="0" algn="ctr">
              <a:buNone/>
              <a:defRPr>
                <a:solidFill>
                  <a:schemeClr val="tx1">
                    <a:tint val="75000"/>
                  </a:schemeClr>
                </a:solidFill>
              </a:defRPr>
            </a:lvl8pPr>
            <a:lvl9pPr marL="4875744"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9578D6DB-6798-42D2-B9AD-FC6F1C72FC30}" type="datetimeFigureOut">
              <a:rPr lang="en-US" smtClean="0"/>
              <a:pPr/>
              <a:t>12/2/2021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EDE275-BE14-4364-AEA2-5F5667C0FD49}" type="slidenum">
              <a:rPr lang="en-US" smtClean="0"/>
              <a:pPr/>
              <a:t>‹#›</a:t>
            </a:fld>
            <a:endParaRPr lang="en-US"/>
          </a:p>
        </p:txBody>
      </p:sp>
    </p:spTree>
    <p:extLst>
      <p:ext uri="{BB962C8B-B14F-4D97-AF65-F5344CB8AC3E}">
        <p14:creationId xmlns:p14="http://schemas.microsoft.com/office/powerpoint/2010/main" val="1741541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1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12/2/2021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429874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12/2/2021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7389813" y="1196752"/>
            <a:ext cx="3960812" cy="4824636"/>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9425212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12/2/2021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609600" y="1196752"/>
            <a:ext cx="4404692" cy="4824636"/>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12950771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9"/>
            <a:ext cx="4404851" cy="1642193"/>
          </a:xfrm>
        </p:spPr>
        <p:txBody>
          <a:bodyPr>
            <a:noAutofit/>
          </a:bodyPr>
          <a:lstStyle>
            <a:lvl1pPr>
              <a:defRPr sz="3600"/>
            </a:lvl1pPr>
          </a:lstStyle>
          <a:p>
            <a:r>
              <a:rPr lang="en-US" dirty="0"/>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12/2/2021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609600" y="2060848"/>
            <a:ext cx="4404692" cy="3816424"/>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24050772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12/2/2021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6812494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443" y="273049"/>
            <a:ext cx="4010039" cy="1162051"/>
          </a:xfrm>
        </p:spPr>
        <p:txBody>
          <a:bodyPr anchor="b"/>
          <a:lstStyle>
            <a:lvl1pPr algn="l">
              <a:defRPr sz="2700" b="1"/>
            </a:lvl1pPr>
          </a:lstStyle>
          <a:p>
            <a:r>
              <a:rPr lang="en-US"/>
              <a:t>Click to edit Master title style</a:t>
            </a:r>
          </a:p>
        </p:txBody>
      </p:sp>
      <p:sp>
        <p:nvSpPr>
          <p:cNvPr id="3" name="Content Placeholder 2"/>
          <p:cNvSpPr>
            <a:spLocks noGrp="1"/>
          </p:cNvSpPr>
          <p:nvPr>
            <p:ph idx="1"/>
          </p:nvPr>
        </p:nvSpPr>
        <p:spPr>
          <a:xfrm>
            <a:off x="4765492" y="273052"/>
            <a:ext cx="6813892" cy="5853113"/>
          </a:xfrm>
        </p:spPr>
        <p:txBody>
          <a:bodyPr/>
          <a:lstStyle>
            <a:lvl1pPr>
              <a:defRPr sz="4300"/>
            </a:lvl1pPr>
            <a:lvl2pPr>
              <a:defRPr sz="3700"/>
            </a:lvl2pPr>
            <a:lvl3pPr>
              <a:defRPr sz="3200"/>
            </a:lvl3pPr>
            <a:lvl4pPr>
              <a:defRPr sz="2700"/>
            </a:lvl4pPr>
            <a:lvl5pPr>
              <a:defRPr sz="2700"/>
            </a:lvl5pPr>
            <a:lvl6pPr>
              <a:defRPr sz="2700"/>
            </a:lvl6pPr>
            <a:lvl7pPr>
              <a:defRPr sz="2700"/>
            </a:lvl7pPr>
            <a:lvl8pPr>
              <a:defRPr sz="2700"/>
            </a:lvl8pPr>
            <a:lvl9pPr>
              <a:defRPr sz="2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443" y="1435102"/>
            <a:ext cx="4010039" cy="46910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12/2/2021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12908174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095" y="4800600"/>
            <a:ext cx="7313295" cy="566739"/>
          </a:xfrm>
        </p:spPr>
        <p:txBody>
          <a:bodyPr anchor="b"/>
          <a:lstStyle>
            <a:lvl1pPr algn="l">
              <a:defRPr sz="2700" b="1"/>
            </a:lvl1pPr>
          </a:lstStyle>
          <a:p>
            <a:r>
              <a:rPr lang="en-US"/>
              <a:t>Click to edit Master title style</a:t>
            </a:r>
          </a:p>
        </p:txBody>
      </p:sp>
      <p:sp>
        <p:nvSpPr>
          <p:cNvPr id="3" name="Picture Placeholder 2"/>
          <p:cNvSpPr>
            <a:spLocks noGrp="1"/>
          </p:cNvSpPr>
          <p:nvPr>
            <p:ph type="pic" idx="1"/>
          </p:nvPr>
        </p:nvSpPr>
        <p:spPr>
          <a:xfrm>
            <a:off x="2389095" y="612775"/>
            <a:ext cx="7313295" cy="4114800"/>
          </a:xfrm>
        </p:spPr>
        <p:txBody>
          <a:bodyPr/>
          <a:lstStyle>
            <a:lvl1pPr marL="0" indent="0">
              <a:buNone/>
              <a:defRPr sz="4300"/>
            </a:lvl1pPr>
            <a:lvl2pPr marL="609493" indent="0">
              <a:buNone/>
              <a:defRPr sz="3700"/>
            </a:lvl2pPr>
            <a:lvl3pPr marL="1218987" indent="0">
              <a:buNone/>
              <a:defRPr sz="3200"/>
            </a:lvl3pPr>
            <a:lvl4pPr marL="1828480" indent="0">
              <a:buNone/>
              <a:defRPr sz="2700"/>
            </a:lvl4pPr>
            <a:lvl5pPr marL="2437973" indent="0">
              <a:buNone/>
              <a:defRPr sz="2700"/>
            </a:lvl5pPr>
            <a:lvl6pPr marL="3047467" indent="0">
              <a:buNone/>
              <a:defRPr sz="2700"/>
            </a:lvl6pPr>
            <a:lvl7pPr marL="3656960" indent="0">
              <a:buNone/>
              <a:defRPr sz="2700"/>
            </a:lvl7pPr>
            <a:lvl8pPr marL="4266453" indent="0">
              <a:buNone/>
              <a:defRPr sz="2700"/>
            </a:lvl8pPr>
            <a:lvl9pPr marL="4875947" indent="0">
              <a:buNone/>
              <a:defRPr sz="2700"/>
            </a:lvl9pPr>
          </a:lstStyle>
          <a:p>
            <a:endParaRPr lang="en-US"/>
          </a:p>
        </p:txBody>
      </p:sp>
      <p:sp>
        <p:nvSpPr>
          <p:cNvPr id="4" name="Text Placeholder 3"/>
          <p:cNvSpPr>
            <a:spLocks noGrp="1"/>
          </p:cNvSpPr>
          <p:nvPr>
            <p:ph type="body" sz="half" idx="2"/>
          </p:nvPr>
        </p:nvSpPr>
        <p:spPr>
          <a:xfrm>
            <a:off x="2389095" y="5367338"/>
            <a:ext cx="7313295" cy="8048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12/2/2021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7538142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12/2/2021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98415806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274639"/>
            <a:ext cx="2742486"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441" y="274639"/>
            <a:ext cx="802431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12/2/2021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53502233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sp>
        <p:nvSpPr>
          <p:cNvPr id="2" name="Footer Placeholder 4">
            <a:extLst>
              <a:ext uri="{FF2B5EF4-FFF2-40B4-BE49-F238E27FC236}">
                <a16:creationId xmlns:a16="http://schemas.microsoft.com/office/drawing/2014/main" xmlns="" id="{C1A85F3E-2CF6-9E46-AE01-96E27850575D}"/>
              </a:ext>
            </a:extLst>
          </p:cNvPr>
          <p:cNvSpPr txBox="1">
            <a:spLocks/>
          </p:cNvSpPr>
          <p:nvPr userDrawn="1"/>
        </p:nvSpPr>
        <p:spPr>
          <a:xfrm>
            <a:off x="4319338" y="6408740"/>
            <a:ext cx="3431005" cy="304881"/>
          </a:xfrm>
          <a:prstGeom prst="rect">
            <a:avLst/>
          </a:prstGeom>
        </p:spPr>
        <p:txBody>
          <a:bodyPr/>
          <a:lstStyle>
            <a:defPPr>
              <a:defRPr lang="en-US"/>
            </a:defPPr>
            <a:lvl1pPr marL="0" algn="ct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solidFill>
                  <a:prstClr val="black"/>
                </a:solidFill>
                <a:latin typeface="Arial" panose="020B0604020202020204" pitchFamily="34" charset="0"/>
                <a:cs typeface="Arial" panose="020B0604020202020204" pitchFamily="34" charset="0"/>
              </a:rPr>
              <a:t>Private and Confidential</a:t>
            </a:r>
          </a:p>
        </p:txBody>
      </p:sp>
      <p:sp>
        <p:nvSpPr>
          <p:cNvPr id="3" name="Slide Number Placeholder 5">
            <a:extLst>
              <a:ext uri="{FF2B5EF4-FFF2-40B4-BE49-F238E27FC236}">
                <a16:creationId xmlns:a16="http://schemas.microsoft.com/office/drawing/2014/main" xmlns="" id="{3EA0CF45-0B24-394D-8134-22C65E72D591}"/>
              </a:ext>
            </a:extLst>
          </p:cNvPr>
          <p:cNvSpPr txBox="1">
            <a:spLocks/>
          </p:cNvSpPr>
          <p:nvPr userDrawn="1"/>
        </p:nvSpPr>
        <p:spPr>
          <a:xfrm>
            <a:off x="10846469" y="6408740"/>
            <a:ext cx="1066800" cy="182563"/>
          </a:xfrm>
          <a:prstGeom prst="rect">
            <a:avLst/>
          </a:prstGeom>
        </p:spPr>
        <p:txBody>
          <a:bodyPr/>
          <a:lstStyle>
            <a:defPPr>
              <a:defRPr lang="en-US"/>
            </a:defPPr>
            <a:lvl1pPr marL="0" algn="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6F68F43-4567-4CB0-B00D-7267D614B448}" type="slidenum">
              <a:rPr lang="en-US" sz="1400" smtClean="0">
                <a:solidFill>
                  <a:prstClr val="black"/>
                </a:solidFill>
                <a:latin typeface="Arial" panose="020B0604020202020204" pitchFamily="34" charset="0"/>
                <a:cs typeface="Arial" panose="020B0604020202020204" pitchFamily="34" charset="0"/>
              </a:rPr>
              <a:pPr/>
              <a:t>‹#›</a:t>
            </a:fld>
            <a:endParaRPr lang="en-US" sz="1400" dirty="0">
              <a:solidFill>
                <a:prstClr val="black"/>
              </a:solidFill>
              <a:latin typeface="Arial" panose="020B0604020202020204" pitchFamily="34" charset="0"/>
              <a:cs typeface="Arial" panose="020B0604020202020204" pitchFamily="34" charset="0"/>
            </a:endParaRPr>
          </a:p>
        </p:txBody>
      </p:sp>
      <p:sp>
        <p:nvSpPr>
          <p:cNvPr id="4" name="Rectangle 4">
            <a:extLst>
              <a:ext uri="{FF2B5EF4-FFF2-40B4-BE49-F238E27FC236}">
                <a16:creationId xmlns:a16="http://schemas.microsoft.com/office/drawing/2014/main" xmlns="" id="{4FBA1CD0-DC43-5542-B28E-D985E1AF9A7D}"/>
              </a:ext>
            </a:extLst>
          </p:cNvPr>
          <p:cNvSpPr/>
          <p:nvPr userDrawn="1"/>
        </p:nvSpPr>
        <p:spPr>
          <a:xfrm flipH="1">
            <a:off x="1588" y="627903"/>
            <a:ext cx="560273"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endParaRPr lang="en-US" sz="2399">
              <a:solidFill>
                <a:srgbClr val="FFFFFF"/>
              </a:solidFill>
              <a:latin typeface="Arial" panose="020B0604020202020204"/>
            </a:endParaRPr>
          </a:p>
        </p:txBody>
      </p:sp>
      <p:pic>
        <p:nvPicPr>
          <p:cNvPr id="5" name="Picture 4">
            <a:extLst>
              <a:ext uri="{FF2B5EF4-FFF2-40B4-BE49-F238E27FC236}">
                <a16:creationId xmlns:a16="http://schemas.microsoft.com/office/drawing/2014/main" xmlns="" id="{644539BE-18A6-1948-BE82-02455FBCC53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021344" y="338346"/>
            <a:ext cx="891925" cy="791393"/>
          </a:xfrm>
          <a:prstGeom prst="rect">
            <a:avLst/>
          </a:prstGeom>
        </p:spPr>
      </p:pic>
      <p:sp>
        <p:nvSpPr>
          <p:cNvPr id="6" name="Title 5">
            <a:extLst>
              <a:ext uri="{FF2B5EF4-FFF2-40B4-BE49-F238E27FC236}">
                <a16:creationId xmlns:a16="http://schemas.microsoft.com/office/drawing/2014/main" xmlns="" id="{5E39C373-21EA-5D42-A674-B1D80B4D9D8D}"/>
              </a:ext>
            </a:extLst>
          </p:cNvPr>
          <p:cNvSpPr>
            <a:spLocks noGrp="1"/>
          </p:cNvSpPr>
          <p:nvPr>
            <p:ph type="title" hasCustomPrompt="1"/>
          </p:nvPr>
        </p:nvSpPr>
        <p:spPr>
          <a:xfrm>
            <a:off x="655150" y="495335"/>
            <a:ext cx="10512862" cy="640714"/>
          </a:xfrm>
        </p:spPr>
        <p:txBody>
          <a:bodyPr>
            <a:normAutofit/>
          </a:bodyPr>
          <a:lstStyle>
            <a:lvl1pPr>
              <a:defRPr sz="2199" b="1">
                <a:solidFill>
                  <a:schemeClr val="tx2">
                    <a:lumMod val="75000"/>
                  </a:schemeClr>
                </a:solidFill>
                <a:latin typeface="Arial" panose="020B0604020202020204" pitchFamily="34" charset="0"/>
                <a:ea typeface="Open Sans" panose="020B0606030504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11026696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162" y="2130426"/>
            <a:ext cx="10360501" cy="1470025"/>
          </a:xfrm>
        </p:spPr>
        <p:txBody>
          <a:bodyPr/>
          <a:lstStyle/>
          <a:p>
            <a:r>
              <a:rPr lang="en-US"/>
              <a:t>Click to edit Master title style</a:t>
            </a:r>
          </a:p>
        </p:txBody>
      </p:sp>
      <p:sp>
        <p:nvSpPr>
          <p:cNvPr id="3" name="Subtitle 2"/>
          <p:cNvSpPr>
            <a:spLocks noGrp="1"/>
          </p:cNvSpPr>
          <p:nvPr>
            <p:ph type="subTitle" idx="1"/>
          </p:nvPr>
        </p:nvSpPr>
        <p:spPr>
          <a:xfrm>
            <a:off x="1828324" y="3886200"/>
            <a:ext cx="8532178" cy="1752600"/>
          </a:xfrm>
        </p:spPr>
        <p:txBody>
          <a:bodyPr/>
          <a:lstStyle>
            <a:lvl1pPr marL="0" indent="0" algn="ctr">
              <a:buNone/>
              <a:defRPr>
                <a:solidFill>
                  <a:schemeClr val="tx1">
                    <a:tint val="75000"/>
                  </a:schemeClr>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12/2/2021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95771847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 xmlns:a16="http://schemas.microsoft.com/office/drawing/2014/main" id="{E11C3564-CF67-FE45-A9E2-4B3C230C88D2}"/>
              </a:ext>
            </a:extLst>
          </p:cNvPr>
          <p:cNvSpPr>
            <a:spLocks noGrp="1"/>
          </p:cNvSpPr>
          <p:nvPr>
            <p:ph type="pic" sz="quarter" idx="14"/>
          </p:nvPr>
        </p:nvSpPr>
        <p:spPr>
          <a:xfrm>
            <a:off x="0" y="-1"/>
            <a:ext cx="12188825"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125236925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slide">
    <p:spTree>
      <p:nvGrpSpPr>
        <p:cNvPr id="1" name=""/>
        <p:cNvGrpSpPr/>
        <p:nvPr/>
      </p:nvGrpSpPr>
      <p:grpSpPr>
        <a:xfrm>
          <a:off x="0" y="0"/>
          <a:ext cx="0" cy="0"/>
          <a:chOff x="0" y="0"/>
          <a:chExt cx="0" cy="0"/>
        </a:xfrm>
      </p:grpSpPr>
      <p:sp>
        <p:nvSpPr>
          <p:cNvPr id="2" name="Picture Placeholder 8">
            <a:extLst>
              <a:ext uri="{FF2B5EF4-FFF2-40B4-BE49-F238E27FC236}">
                <a16:creationId xmlns="" xmlns:a16="http://schemas.microsoft.com/office/drawing/2014/main" id="{D9DD6903-31DD-5348-931E-827644FF87FE}"/>
              </a:ext>
            </a:extLst>
          </p:cNvPr>
          <p:cNvSpPr>
            <a:spLocks noGrp="1"/>
          </p:cNvSpPr>
          <p:nvPr>
            <p:ph type="pic" sz="quarter" idx="14"/>
          </p:nvPr>
        </p:nvSpPr>
        <p:spPr>
          <a:xfrm>
            <a:off x="3977668" y="-174171"/>
            <a:ext cx="8410275" cy="7206342"/>
          </a:xfrm>
          <a:custGeom>
            <a:avLst/>
            <a:gdLst>
              <a:gd name="connsiteX0" fmla="*/ 0 w 16731340"/>
              <a:gd name="connsiteY0" fmla="*/ 0 h 14412684"/>
              <a:gd name="connsiteX1" fmla="*/ 16731340 w 16731340"/>
              <a:gd name="connsiteY1" fmla="*/ 0 h 14412684"/>
              <a:gd name="connsiteX2" fmla="*/ 16731340 w 16731340"/>
              <a:gd name="connsiteY2" fmla="*/ 14412684 h 14412684"/>
              <a:gd name="connsiteX3" fmla="*/ 0 w 16731340"/>
              <a:gd name="connsiteY3" fmla="*/ 14412684 h 14412684"/>
              <a:gd name="connsiteX4" fmla="*/ 0 w 16731340"/>
              <a:gd name="connsiteY4" fmla="*/ 0 h 14412684"/>
              <a:gd name="connsiteX0" fmla="*/ 0 w 16731340"/>
              <a:gd name="connsiteY0" fmla="*/ 0 h 14412684"/>
              <a:gd name="connsiteX1" fmla="*/ 16731340 w 16731340"/>
              <a:gd name="connsiteY1" fmla="*/ 0 h 14412684"/>
              <a:gd name="connsiteX2" fmla="*/ 16731340 w 16731340"/>
              <a:gd name="connsiteY2" fmla="*/ 14412684 h 14412684"/>
              <a:gd name="connsiteX3" fmla="*/ 4259766 w 16731340"/>
              <a:gd name="connsiteY3" fmla="*/ 14412684 h 14412684"/>
              <a:gd name="connsiteX4" fmla="*/ 0 w 16731340"/>
              <a:gd name="connsiteY4" fmla="*/ 0 h 14412684"/>
              <a:gd name="connsiteX0" fmla="*/ 0 w 16820550"/>
              <a:gd name="connsiteY0" fmla="*/ 22303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22303 h 14412684"/>
              <a:gd name="connsiteX0" fmla="*/ 0 w 16820550"/>
              <a:gd name="connsiteY0" fmla="*/ 0 h 14457288"/>
              <a:gd name="connsiteX1" fmla="*/ 16820550 w 16820550"/>
              <a:gd name="connsiteY1" fmla="*/ 44604 h 14457288"/>
              <a:gd name="connsiteX2" fmla="*/ 16820550 w 16820550"/>
              <a:gd name="connsiteY2" fmla="*/ 14457288 h 14457288"/>
              <a:gd name="connsiteX3" fmla="*/ 4348976 w 16820550"/>
              <a:gd name="connsiteY3" fmla="*/ 14457288 h 14457288"/>
              <a:gd name="connsiteX4" fmla="*/ 0 w 16820550"/>
              <a:gd name="connsiteY4" fmla="*/ 0 h 14457288"/>
              <a:gd name="connsiteX0" fmla="*/ 0 w 16820550"/>
              <a:gd name="connsiteY0" fmla="*/ 1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1 h 144126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20550" h="14412684">
                <a:moveTo>
                  <a:pt x="0" y="1"/>
                </a:moveTo>
                <a:lnTo>
                  <a:pt x="16820550" y="0"/>
                </a:lnTo>
                <a:lnTo>
                  <a:pt x="16820550" y="14412684"/>
                </a:lnTo>
                <a:lnTo>
                  <a:pt x="4348976" y="14412684"/>
                </a:lnTo>
                <a:lnTo>
                  <a:pt x="0" y="1"/>
                </a:lnTo>
                <a:close/>
              </a:path>
            </a:pathLst>
          </a:cu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15420848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0495" y="3645024"/>
            <a:ext cx="10827834" cy="1362075"/>
          </a:xfrm>
        </p:spPr>
        <p:txBody>
          <a:bodyPr anchor="t"/>
          <a:lstStyle>
            <a:lvl1pPr algn="ctr">
              <a:defRPr sz="5300" b="1" cap="all"/>
            </a:lvl1pPr>
          </a:lstStyle>
          <a:p>
            <a:r>
              <a:rPr lang="en-US"/>
              <a:t>Click to edit Master 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12/2/2021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21181707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367070" y="881262"/>
            <a:ext cx="9195625" cy="1470025"/>
          </a:xfrm>
        </p:spPr>
        <p:txBody>
          <a:bodyPr anchor="t">
            <a:normAutofit/>
          </a:bodyPr>
          <a:lstStyle>
            <a:lvl1pPr algn="l">
              <a:defRPr sz="4400"/>
            </a:lvl1pPr>
          </a:lstStyle>
          <a:p>
            <a:r>
              <a:rPr lang="en-US" dirty="0"/>
              <a:t>Click to edit Master title style</a:t>
            </a:r>
          </a:p>
        </p:txBody>
      </p:sp>
      <p:sp>
        <p:nvSpPr>
          <p:cNvPr id="3" name="Subtitle 2"/>
          <p:cNvSpPr>
            <a:spLocks noGrp="1"/>
          </p:cNvSpPr>
          <p:nvPr>
            <p:ph type="subTitle" idx="1"/>
          </p:nvPr>
        </p:nvSpPr>
        <p:spPr>
          <a:xfrm>
            <a:off x="2349996" y="3048744"/>
            <a:ext cx="9217024" cy="1752600"/>
          </a:xfrm>
        </p:spPr>
        <p:txBody>
          <a:bodyPr>
            <a:normAutofit/>
          </a:bodyPr>
          <a:lstStyle>
            <a:lvl1pPr marL="0" indent="0" algn="l">
              <a:buNone/>
              <a:defRPr sz="2400">
                <a:solidFill>
                  <a:schemeClr val="tx1">
                    <a:tint val="75000"/>
                  </a:schemeClr>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12/2/2021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0213362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12/2/2021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519236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441" y="1600201"/>
            <a:ext cx="5383398"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5986" y="1600201"/>
            <a:ext cx="5383398"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25404F2-BE9A-4460-8815-8F645183555F}" type="datetimeFigureOut">
              <a:rPr lang="en-US" smtClean="0"/>
              <a:pPr/>
              <a:t>12/2/2021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053186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441" y="1535113"/>
            <a:ext cx="5385514"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4" name="Content Placeholder 3"/>
          <p:cNvSpPr>
            <a:spLocks noGrp="1"/>
          </p:cNvSpPr>
          <p:nvPr>
            <p:ph sz="half" idx="2"/>
          </p:nvPr>
        </p:nvSpPr>
        <p:spPr>
          <a:xfrm>
            <a:off x="609441" y="2174875"/>
            <a:ext cx="5385514"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1756" y="1535113"/>
            <a:ext cx="5387630"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6" name="Content Placeholder 5"/>
          <p:cNvSpPr>
            <a:spLocks noGrp="1"/>
          </p:cNvSpPr>
          <p:nvPr>
            <p:ph sz="quarter" idx="4"/>
          </p:nvPr>
        </p:nvSpPr>
        <p:spPr>
          <a:xfrm>
            <a:off x="6191756" y="2174875"/>
            <a:ext cx="5387630"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25404F2-BE9A-4460-8815-8F645183555F}" type="datetimeFigureOut">
              <a:rPr lang="en-US" smtClean="0"/>
              <a:pPr/>
              <a:t>12/2/2021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7958990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12/2/2021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9" name="Content Placeholder 6"/>
          <p:cNvSpPr>
            <a:spLocks noGrp="1"/>
          </p:cNvSpPr>
          <p:nvPr>
            <p:ph sz="quarter" idx="13"/>
          </p:nvPr>
        </p:nvSpPr>
        <p:spPr>
          <a:xfrm>
            <a:off x="608012" y="932701"/>
            <a:ext cx="10972800" cy="484187"/>
          </a:xfrm>
        </p:spPr>
        <p:txBody>
          <a:bodyPr>
            <a:noAutofit/>
          </a:bodyPr>
          <a:lstStyle>
            <a:lvl1pPr marL="0" indent="0">
              <a:buFontTx/>
              <a:buNone/>
              <a:defRPr sz="22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Tree>
    <p:extLst>
      <p:ext uri="{BB962C8B-B14F-4D97-AF65-F5344CB8AC3E}">
        <p14:creationId xmlns:p14="http://schemas.microsoft.com/office/powerpoint/2010/main" val="1429874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12/2/2021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6"/>
          <p:cNvSpPr>
            <a:spLocks noGrp="1"/>
          </p:cNvSpPr>
          <p:nvPr>
            <p:ph sz="quarter" idx="15"/>
          </p:nvPr>
        </p:nvSpPr>
        <p:spPr>
          <a:xfrm>
            <a:off x="608012" y="4794325"/>
            <a:ext cx="3335505"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3" name="Content Placeholder 6"/>
          <p:cNvSpPr>
            <a:spLocks noGrp="1"/>
          </p:cNvSpPr>
          <p:nvPr>
            <p:ph sz="quarter" idx="16"/>
          </p:nvPr>
        </p:nvSpPr>
        <p:spPr>
          <a:xfrm>
            <a:off x="4125912" y="4794325"/>
            <a:ext cx="3940258"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4" name="Content Placeholder 6"/>
          <p:cNvSpPr>
            <a:spLocks noGrp="1"/>
          </p:cNvSpPr>
          <p:nvPr>
            <p:ph sz="quarter" idx="17"/>
          </p:nvPr>
        </p:nvSpPr>
        <p:spPr>
          <a:xfrm>
            <a:off x="8240712" y="4788396"/>
            <a:ext cx="3335505"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5" name="Content Placeholder 6"/>
          <p:cNvSpPr>
            <a:spLocks noGrp="1"/>
          </p:cNvSpPr>
          <p:nvPr>
            <p:ph sz="quarter" idx="18"/>
          </p:nvPr>
        </p:nvSpPr>
        <p:spPr>
          <a:xfrm>
            <a:off x="608012" y="4277817"/>
            <a:ext cx="3335505"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6" name="Content Placeholder 6"/>
          <p:cNvSpPr>
            <a:spLocks noGrp="1"/>
          </p:cNvSpPr>
          <p:nvPr>
            <p:ph sz="quarter" idx="19"/>
          </p:nvPr>
        </p:nvSpPr>
        <p:spPr>
          <a:xfrm>
            <a:off x="4125912" y="4277817"/>
            <a:ext cx="3940258"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7" name="Content Placeholder 6"/>
          <p:cNvSpPr>
            <a:spLocks noGrp="1"/>
          </p:cNvSpPr>
          <p:nvPr>
            <p:ph sz="quarter" idx="20"/>
          </p:nvPr>
        </p:nvSpPr>
        <p:spPr>
          <a:xfrm>
            <a:off x="8240712" y="4271888"/>
            <a:ext cx="3335505"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9" name="Content Placeholder 6"/>
          <p:cNvSpPr>
            <a:spLocks noGrp="1"/>
          </p:cNvSpPr>
          <p:nvPr>
            <p:ph sz="quarter" idx="13"/>
          </p:nvPr>
        </p:nvSpPr>
        <p:spPr>
          <a:xfrm>
            <a:off x="608012" y="932701"/>
            <a:ext cx="10972800" cy="484187"/>
          </a:xfrm>
        </p:spPr>
        <p:txBody>
          <a:bodyPr>
            <a:noAutofit/>
          </a:bodyPr>
          <a:lstStyle>
            <a:lvl1pPr marL="0" indent="0">
              <a:buFontTx/>
              <a:buNone/>
              <a:defRPr sz="22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Tree>
    <p:extLst>
      <p:ext uri="{BB962C8B-B14F-4D97-AF65-F5344CB8AC3E}">
        <p14:creationId xmlns:p14="http://schemas.microsoft.com/office/powerpoint/2010/main" val="9478446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274639"/>
            <a:ext cx="10969943" cy="711081"/>
          </a:xfrm>
          <a:prstGeom prst="rect">
            <a:avLst/>
          </a:prstGeom>
        </p:spPr>
        <p:txBody>
          <a:bodyPr vert="horz" lIns="121899" tIns="60949" rIns="121899" bIns="60949" rtlCol="0" anchor="ctr">
            <a:normAutofit/>
          </a:bodyPr>
          <a:lstStyle/>
          <a:p>
            <a:r>
              <a:rPr lang="en-US"/>
              <a:t>Click to edit Master title style</a:t>
            </a:r>
          </a:p>
        </p:txBody>
      </p:sp>
      <p:sp>
        <p:nvSpPr>
          <p:cNvPr id="3" name="Text Placeholder 2"/>
          <p:cNvSpPr>
            <a:spLocks noGrp="1"/>
          </p:cNvSpPr>
          <p:nvPr>
            <p:ph type="body" idx="1"/>
          </p:nvPr>
        </p:nvSpPr>
        <p:spPr>
          <a:xfrm>
            <a:off x="609441" y="1138425"/>
            <a:ext cx="10969943" cy="4987739"/>
          </a:xfrm>
          <a:prstGeom prst="rect">
            <a:avLst/>
          </a:prstGeom>
        </p:spPr>
        <p:txBody>
          <a:bodyPr vert="horz" lIns="121899" tIns="60949" rIns="121899"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441" y="6356351"/>
            <a:ext cx="2844059" cy="365125"/>
          </a:xfrm>
          <a:prstGeom prst="rect">
            <a:avLst/>
          </a:prstGeom>
        </p:spPr>
        <p:txBody>
          <a:bodyPr vert="horz" lIns="121899" tIns="60949" rIns="121899" bIns="60949" rtlCol="0" anchor="ctr"/>
          <a:lstStyle>
            <a:lvl1pPr algn="l">
              <a:defRPr sz="1600">
                <a:solidFill>
                  <a:schemeClr val="tx1">
                    <a:tint val="75000"/>
                  </a:schemeClr>
                </a:solidFill>
              </a:defRPr>
            </a:lvl1pPr>
          </a:lstStyle>
          <a:p>
            <a:fld id="{425404F2-BE9A-4460-8815-8F645183555F}" type="datetimeFigureOut">
              <a:rPr lang="en-US" smtClean="0"/>
              <a:pPr/>
              <a:t>12/2/2021</a:t>
            </a:fld>
            <a:endParaRPr lang="en-US"/>
          </a:p>
        </p:txBody>
      </p:sp>
      <p:sp>
        <p:nvSpPr>
          <p:cNvPr id="5" name="Footer Placeholder 4"/>
          <p:cNvSpPr>
            <a:spLocks noGrp="1"/>
          </p:cNvSpPr>
          <p:nvPr>
            <p:ph type="ftr" sz="quarter" idx="3"/>
          </p:nvPr>
        </p:nvSpPr>
        <p:spPr>
          <a:xfrm>
            <a:off x="4164515" y="6356351"/>
            <a:ext cx="3859795" cy="365125"/>
          </a:xfrm>
          <a:prstGeom prst="rect">
            <a:avLst/>
          </a:prstGeom>
        </p:spPr>
        <p:txBody>
          <a:bodyPr vert="horz" lIns="121899" tIns="60949" rIns="121899" bIns="60949" rtlCol="0" anchor="ctr"/>
          <a:lstStyle>
            <a:lvl1pPr algn="ctr">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5325" y="6356351"/>
            <a:ext cx="2844059" cy="365125"/>
          </a:xfrm>
          <a:prstGeom prst="rect">
            <a:avLst/>
          </a:prstGeom>
        </p:spPr>
        <p:txBody>
          <a:bodyPr vert="horz" lIns="121899" tIns="60949" rIns="121899" bIns="60949" rtlCol="0" anchor="ctr"/>
          <a:lstStyle>
            <a:lvl1pPr algn="r">
              <a:defRPr sz="1600">
                <a:solidFill>
                  <a:schemeClr val="tx1">
                    <a:tint val="75000"/>
                  </a:schemeClr>
                </a:solidFill>
              </a:defRPr>
            </a:lvl1pPr>
          </a:lstStyle>
          <a:p>
            <a:fld id="{96E69268-9C8B-4EBF-A9EE-DC5DC2D48DC3}" type="slidenum">
              <a:rPr lang="en-US" smtClean="0"/>
              <a:pPr/>
              <a:t>‹#›</a:t>
            </a:fld>
            <a:endParaRPr lang="en-US"/>
          </a:p>
        </p:txBody>
      </p:sp>
    </p:spTree>
    <p:extLst>
      <p:ext uri="{BB962C8B-B14F-4D97-AF65-F5344CB8AC3E}">
        <p14:creationId xmlns:p14="http://schemas.microsoft.com/office/powerpoint/2010/main" val="1974508044"/>
      </p:ext>
    </p:extLst>
  </p:cSld>
  <p:clrMap bg1="lt1" tx1="dk1" bg2="lt2" tx2="dk2" accent1="accent1" accent2="accent2" accent3="accent3" accent4="accent4" accent5="accent5" accent6="accent6" hlink="hlink" folHlink="folHlink"/>
  <p:sldLayoutIdLst>
    <p:sldLayoutId id="2147483661" r:id="rId1"/>
    <p:sldLayoutId id="2147483649" r:id="rId2"/>
    <p:sldLayoutId id="2147483651" r:id="rId3"/>
    <p:sldLayoutId id="2147483663" r:id="rId4"/>
    <p:sldLayoutId id="2147483650" r:id="rId5"/>
    <p:sldLayoutId id="2147483652" r:id="rId6"/>
    <p:sldLayoutId id="2147483653" r:id="rId7"/>
    <p:sldLayoutId id="2147483654" r:id="rId8"/>
    <p:sldLayoutId id="2147483664" r:id="rId9"/>
    <p:sldLayoutId id="2147483662" r:id="rId10"/>
    <p:sldLayoutId id="2147483665" r:id="rId11"/>
    <p:sldLayoutId id="2147483666" r:id="rId12"/>
    <p:sldLayoutId id="2147483667" r:id="rId13"/>
    <p:sldLayoutId id="2147483655" r:id="rId14"/>
    <p:sldLayoutId id="2147483656" r:id="rId15"/>
    <p:sldLayoutId id="2147483657" r:id="rId16"/>
    <p:sldLayoutId id="2147483658" r:id="rId17"/>
    <p:sldLayoutId id="2147483659" r:id="rId18"/>
    <p:sldLayoutId id="2147483668" r:id="rId19"/>
    <p:sldLayoutId id="2147483669" r:id="rId20"/>
    <p:sldLayoutId id="2147483670" r:id="rId21"/>
  </p:sldLayoutIdLst>
  <p:txStyles>
    <p:titleStyle>
      <a:lvl1pPr algn="l" defTabSz="1218987" rtl="0" eaLnBrk="1" latinLnBrk="0" hangingPunct="1">
        <a:spcBef>
          <a:spcPct val="0"/>
        </a:spcBef>
        <a:buNone/>
        <a:defRPr sz="3600" kern="1200">
          <a:solidFill>
            <a:schemeClr val="tx1"/>
          </a:solidFill>
          <a:latin typeface="+mj-lt"/>
          <a:ea typeface="+mj-ea"/>
          <a:cs typeface="+mj-cs"/>
        </a:defRPr>
      </a:lvl1pPr>
    </p:titleStyle>
    <p:body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1.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xml"/><Relationship Id="rId1" Type="http://schemas.openxmlformats.org/officeDocument/2006/relationships/slideLayout" Target="../slideLayouts/slideLayout19.xml"/><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8.tiff"/><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ww.anubhavtrainings.com/" TargetMode="Externa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8" Type="http://schemas.openxmlformats.org/officeDocument/2006/relationships/image" Target="../media/image24.jpeg"/><Relationship Id="rId3" Type="http://schemas.openxmlformats.org/officeDocument/2006/relationships/image" Target="../media/image19.jpeg"/><Relationship Id="rId7" Type="http://schemas.openxmlformats.org/officeDocument/2006/relationships/image" Target="../media/image23.tiff"/><Relationship Id="rId2" Type="http://schemas.openxmlformats.org/officeDocument/2006/relationships/notesSlide" Target="../notesSlides/notesSlide2.xml"/><Relationship Id="rId1" Type="http://schemas.openxmlformats.org/officeDocument/2006/relationships/slideLayout" Target="../slideLayouts/slideLayout20.xml"/><Relationship Id="rId6" Type="http://schemas.openxmlformats.org/officeDocument/2006/relationships/image" Target="../media/image22.tiff"/><Relationship Id="rId5" Type="http://schemas.openxmlformats.org/officeDocument/2006/relationships/image" Target="../media/image21.tiff"/><Relationship Id="rId10" Type="http://schemas.openxmlformats.org/officeDocument/2006/relationships/image" Target="../media/image4.png"/><Relationship Id="rId4" Type="http://schemas.openxmlformats.org/officeDocument/2006/relationships/image" Target="../media/image20.tiff"/><Relationship Id="rId9" Type="http://schemas.openxmlformats.org/officeDocument/2006/relationships/hyperlink" Target="https://anubhavtrainings.com/" TargetMode="External"/></Relationships>
</file>

<file path=ppt/slides/_rels/slide16.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25.jpg"/><Relationship Id="rId7" Type="http://schemas.openxmlformats.org/officeDocument/2006/relationships/image" Target="../media/image27.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14.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26.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28.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Layout" Target="../slideLayouts/slideLayout8.xml"/><Relationship Id="rId6" Type="http://schemas.openxmlformats.org/officeDocument/2006/relationships/hyperlink" Target="https://github.com/soyuztechnologies/LamResearchS4HANA/blob/master/RAP/Day%2030/ZI_Booking_M_00%20.txt" TargetMode="External"/><Relationship Id="rId5" Type="http://schemas.openxmlformats.org/officeDocument/2006/relationships/hyperlink" Target="https://github.com/soyuztechnologies/LamResearchS4HANA/blob/master/RAP/Day%2030/ZI_Travel_M_00.txt" TargetMode="Externa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hyperlink" Target="https://github.com/soyuztechnologies/LamResearchS4HANA/blob/master/RAP/Day%2030/ZI_Travel_M_BDEF.txt" TargetMode="Externa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png"/><Relationship Id="rId1" Type="http://schemas.openxmlformats.org/officeDocument/2006/relationships/slideLayout" Target="../slideLayouts/slideLayout8.xml"/><Relationship Id="rId6" Type="http://schemas.openxmlformats.org/officeDocument/2006/relationships/hyperlink" Target="https://github.com/soyuztechnologies/LamResearchS4HANA/blob/master/RAP/Day%2030/Processor/02_ZC_PROC_Booking_M_00%20.txt" TargetMode="External"/><Relationship Id="rId5" Type="http://schemas.openxmlformats.org/officeDocument/2006/relationships/hyperlink" Target="https://github.com/soyuztechnologies/LamResearchS4HANA/blob/master/RAP/Day%2030/Processor/01_ZC_PROC_Travel_M_00.txt" TargetMode="Externa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hyperlink" Target="https://github.com/soyuztechnologies/LamResearchS4HANA/blob/master/RAP/Day%2030/Processor/03_Behaviour%20Definition.txt"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hyperlink" Target="https://github.com/soyuztechnologies/LamResearchS4HANA/blob/master/RAP/Day%2030/Processor/04_Service%20Definition.txt"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descr="Hackett Report On Corporate Supplier Payments | PYMNTS.co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12188824" cy="6858000"/>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p:cNvSpPr/>
          <p:nvPr/>
        </p:nvSpPr>
        <p:spPr>
          <a:xfrm>
            <a:off x="-26268" y="0"/>
            <a:ext cx="12215092" cy="6885384"/>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5" name="Picture 14">
            <a:extLst>
              <a:ext uri="{FF2B5EF4-FFF2-40B4-BE49-F238E27FC236}">
                <a16:creationId xmlns:a16="http://schemas.microsoft.com/office/drawing/2014/main" xmlns=""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58908" y="44625"/>
            <a:ext cx="1584176" cy="1564698"/>
          </a:xfrm>
          <a:prstGeom prst="rect">
            <a:avLst/>
          </a:prstGeom>
        </p:spPr>
      </p:pic>
      <p:pic>
        <p:nvPicPr>
          <p:cNvPr id="16" name="Picture 15">
            <a:extLst>
              <a:ext uri="{FF2B5EF4-FFF2-40B4-BE49-F238E27FC236}">
                <a16:creationId xmlns=""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121" y="6093296"/>
            <a:ext cx="716699" cy="707887"/>
          </a:xfrm>
          <a:prstGeom prst="rect">
            <a:avLst/>
          </a:prstGeom>
        </p:spPr>
      </p:pic>
      <p:sp>
        <p:nvSpPr>
          <p:cNvPr id="17" name="TextBox 3">
            <a:extLst>
              <a:ext uri="{FF2B5EF4-FFF2-40B4-BE49-F238E27FC236}">
                <a16:creationId xmlns:a16="http://schemas.microsoft.com/office/drawing/2014/main" xmlns="" xmlns:lc="http://schemas.openxmlformats.org/drawingml/2006/lockedCanvas" id="{CD9849B0-BCB0-4466-8FC9-5ADD342E24D4}"/>
              </a:ext>
            </a:extLst>
          </p:cNvPr>
          <p:cNvSpPr txBox="1"/>
          <p:nvPr/>
        </p:nvSpPr>
        <p:spPr>
          <a:xfrm>
            <a:off x="665523" y="2592045"/>
            <a:ext cx="7535341" cy="646331"/>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3600" dirty="0">
                <a:solidFill>
                  <a:schemeClr val="bg1"/>
                </a:solidFill>
                <a:latin typeface="Cooper Black" panose="0208090404030B020404" pitchFamily="18" charset="0"/>
              </a:rPr>
              <a:t>contact@anubhavtrainings.com</a:t>
            </a:r>
          </a:p>
        </p:txBody>
      </p:sp>
      <p:sp>
        <p:nvSpPr>
          <p:cNvPr id="18" name="Title 2"/>
          <p:cNvSpPr txBox="1">
            <a:spLocks/>
          </p:cNvSpPr>
          <p:nvPr/>
        </p:nvSpPr>
        <p:spPr>
          <a:xfrm>
            <a:off x="680495" y="3645024"/>
            <a:ext cx="10827834" cy="1362075"/>
          </a:xfrm>
          <a:prstGeom prst="rect">
            <a:avLst/>
          </a:prstGeom>
        </p:spPr>
        <p:txBody>
          <a:bodyP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algn="ctr"/>
            <a:r>
              <a:rPr lang="en-IN" sz="6000" dirty="0" smtClean="0">
                <a:solidFill>
                  <a:schemeClr val="bg1"/>
                </a:solidFill>
                <a:latin typeface="Patua One" pitchFamily="2" charset="0"/>
              </a:rPr>
              <a:t>  ABAP RESTFUL APPLICATION    PROGRAMMING</a:t>
            </a:r>
            <a:endParaRPr lang="en-IN" sz="5400" dirty="0">
              <a:solidFill>
                <a:schemeClr val="bg1"/>
              </a:solidFill>
              <a:latin typeface="Arial" pitchFamily="34" charset="0"/>
              <a:cs typeface="Arial" pitchFamily="34" charset="0"/>
            </a:endParaRPr>
          </a:p>
        </p:txBody>
      </p:sp>
      <p:sp>
        <p:nvSpPr>
          <p:cNvPr id="21" name="Rectangle 20"/>
          <p:cNvSpPr/>
          <p:nvPr/>
        </p:nvSpPr>
        <p:spPr>
          <a:xfrm>
            <a:off x="693812" y="3238376"/>
            <a:ext cx="10801200" cy="2880320"/>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p:cNvSpPr/>
          <p:nvPr/>
        </p:nvSpPr>
        <p:spPr>
          <a:xfrm>
            <a:off x="1053852" y="700767"/>
            <a:ext cx="4176464" cy="769441"/>
          </a:xfrm>
          <a:prstGeom prst="rect">
            <a:avLst/>
          </a:prstGeom>
        </p:spPr>
        <p:txBody>
          <a:bodyPr wrap="square">
            <a:spAutoFit/>
          </a:bodyPr>
          <a:lstStyle/>
          <a:p>
            <a:r>
              <a:rPr lang="en-IN" sz="4400" dirty="0" smtClean="0">
                <a:solidFill>
                  <a:schemeClr val="bg1"/>
                </a:solidFill>
                <a:latin typeface="Cooper Black" panose="0208090404030B020404" pitchFamily="18" charset="0"/>
              </a:rPr>
              <a:t>Day 30</a:t>
            </a:r>
            <a:endParaRPr lang="en-US" sz="4400" dirty="0">
              <a:latin typeface="Cooper Black" panose="0208090404030B020404" pitchFamily="18" charset="0"/>
            </a:endParaRPr>
          </a:p>
        </p:txBody>
      </p:sp>
      <p:pic>
        <p:nvPicPr>
          <p:cNvPr id="10" name="Picture 2" descr="Lam Research - Wikipedia">
            <a:extLst>
              <a:ext uri="{FF2B5EF4-FFF2-40B4-BE49-F238E27FC236}">
                <a16:creationId xmlns:a16="http://schemas.microsoft.com/office/drawing/2014/main" xmlns="" id="{94FAC96A-B744-409F-BC2C-4F94C874A66B}"/>
              </a:ext>
            </a:extLst>
          </p:cNvPr>
          <p:cNvPicPr>
            <a:picLocks noChangeAspect="1" noChangeArrowheads="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726260" y="1844824"/>
            <a:ext cx="2500605" cy="8481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801109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p:spPr>
        <p:txBody>
          <a:bodyPr>
            <a:noAutofit/>
          </a:bodyPr>
          <a:lstStyle/>
          <a:p>
            <a:r>
              <a:rPr lang="en-US" dirty="0" smtClean="0">
                <a:latin typeface="Cooper Black" panose="0208090404030B020404" pitchFamily="18" charset="0"/>
              </a:rPr>
              <a:t>Service Binding (OData)</a:t>
            </a:r>
            <a:endParaRPr lang="en-US" dirty="0">
              <a:latin typeface="Cooper Black" panose="0208090404030B020404" pitchFamily="18" charset="0"/>
            </a:endParaRP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smtClean="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pic>
        <p:nvPicPr>
          <p:cNvPr id="7" name="Picture 6"/>
          <p:cNvPicPr>
            <a:picLocks noChangeAspect="1"/>
          </p:cNvPicPr>
          <p:nvPr/>
        </p:nvPicPr>
        <p:blipFill>
          <a:blip r:embed="rId3"/>
          <a:stretch>
            <a:fillRect/>
          </a:stretch>
        </p:blipFill>
        <p:spPr>
          <a:xfrm>
            <a:off x="716220" y="1527662"/>
            <a:ext cx="7731316" cy="5213706"/>
          </a:xfrm>
          <a:prstGeom prst="rect">
            <a:avLst/>
          </a:prstGeom>
        </p:spPr>
      </p:pic>
      <p:sp>
        <p:nvSpPr>
          <p:cNvPr id="3" name="Rounded Rectangle 2"/>
          <p:cNvSpPr/>
          <p:nvPr/>
        </p:nvSpPr>
        <p:spPr>
          <a:xfrm>
            <a:off x="9118748" y="3933056"/>
            <a:ext cx="2945776" cy="1224136"/>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tx1"/>
                </a:solidFill>
              </a:rPr>
              <a:t>After Creating Service Binding , Select Entity and Click on Preview </a:t>
            </a:r>
            <a:endParaRPr lang="en-US" sz="2000" dirty="0">
              <a:solidFill>
                <a:schemeClr val="tx1"/>
              </a:solidFill>
            </a:endParaRPr>
          </a:p>
        </p:txBody>
      </p:sp>
      <p:cxnSp>
        <p:nvCxnSpPr>
          <p:cNvPr id="10" name="Straight Arrow Connector 9"/>
          <p:cNvCxnSpPr/>
          <p:nvPr/>
        </p:nvCxnSpPr>
        <p:spPr>
          <a:xfrm>
            <a:off x="8447536" y="4536158"/>
            <a:ext cx="87566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Rectangle 1"/>
          <p:cNvSpPr/>
          <p:nvPr/>
        </p:nvSpPr>
        <p:spPr>
          <a:xfrm>
            <a:off x="609441" y="904540"/>
            <a:ext cx="10771237" cy="646331"/>
          </a:xfrm>
          <a:prstGeom prst="rect">
            <a:avLst/>
          </a:prstGeom>
        </p:spPr>
        <p:txBody>
          <a:bodyPr wrap="square">
            <a:spAutoFit/>
          </a:bodyPr>
          <a:lstStyle/>
          <a:p>
            <a:r>
              <a:rPr lang="en-US" sz="1800" dirty="0">
                <a:solidFill>
                  <a:srgbClr val="24292F"/>
                </a:solidFill>
              </a:rPr>
              <a:t>A service binding implements the protocol that is used for the OData service. It uses a service definition that projects the data models and their related behaviors to the service.</a:t>
            </a:r>
            <a:endParaRPr lang="en-US" sz="1800" dirty="0"/>
          </a:p>
        </p:txBody>
      </p:sp>
    </p:spTree>
    <p:extLst>
      <p:ext uri="{BB962C8B-B14F-4D97-AF65-F5344CB8AC3E}">
        <p14:creationId xmlns:p14="http://schemas.microsoft.com/office/powerpoint/2010/main" val="959380114"/>
      </p:ext>
    </p:extLst>
  </p:cSld>
  <p:clrMapOvr>
    <a:masterClrMapping/>
  </p:clrMapOvr>
  <p:transition spd="slow">
    <p:push dir="u"/>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p:spPr>
        <p:txBody>
          <a:bodyPr>
            <a:noAutofit/>
          </a:bodyPr>
          <a:lstStyle/>
          <a:p>
            <a:r>
              <a:rPr lang="en-US" dirty="0" smtClean="0">
                <a:latin typeface="Cooper Black" panose="0208090404030B020404" pitchFamily="18" charset="0"/>
              </a:rPr>
              <a:t>Final Result of Processor App</a:t>
            </a:r>
            <a:endParaRPr lang="en-US" dirty="0">
              <a:latin typeface="Cooper Black" panose="0208090404030B020404" pitchFamily="18" charset="0"/>
            </a:endParaRP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smtClean="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pic>
        <p:nvPicPr>
          <p:cNvPr id="4" name="Picture 3"/>
          <p:cNvPicPr>
            <a:picLocks noChangeAspect="1"/>
          </p:cNvPicPr>
          <p:nvPr/>
        </p:nvPicPr>
        <p:blipFill rotWithShape="1">
          <a:blip r:embed="rId3"/>
          <a:srcRect t="6323" r="8476"/>
          <a:stretch/>
        </p:blipFill>
        <p:spPr>
          <a:xfrm>
            <a:off x="609442" y="980728"/>
            <a:ext cx="5896682" cy="3041345"/>
          </a:xfrm>
          <a:prstGeom prst="rect">
            <a:avLst/>
          </a:prstGeom>
        </p:spPr>
      </p:pic>
      <p:pic>
        <p:nvPicPr>
          <p:cNvPr id="5" name="Picture 4"/>
          <p:cNvPicPr>
            <a:picLocks noChangeAspect="1"/>
          </p:cNvPicPr>
          <p:nvPr/>
        </p:nvPicPr>
        <p:blipFill>
          <a:blip r:embed="rId4"/>
          <a:stretch>
            <a:fillRect/>
          </a:stretch>
        </p:blipFill>
        <p:spPr>
          <a:xfrm>
            <a:off x="6886500" y="3937415"/>
            <a:ext cx="4926226" cy="2527254"/>
          </a:xfrm>
          <a:prstGeom prst="rect">
            <a:avLst/>
          </a:prstGeom>
        </p:spPr>
      </p:pic>
      <p:sp>
        <p:nvSpPr>
          <p:cNvPr id="6" name="Right Arrow 5"/>
          <p:cNvSpPr/>
          <p:nvPr/>
        </p:nvSpPr>
        <p:spPr>
          <a:xfrm>
            <a:off x="6886500" y="1916832"/>
            <a:ext cx="1152128" cy="576064"/>
          </a:xfrm>
          <a:prstGeom prst="rightArrow">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Right Arrow 11"/>
          <p:cNvSpPr/>
          <p:nvPr/>
        </p:nvSpPr>
        <p:spPr>
          <a:xfrm rot="-10800000">
            <a:off x="5374331" y="4941169"/>
            <a:ext cx="1152128" cy="576064"/>
          </a:xfrm>
          <a:prstGeom prst="rightArrow">
            <a:avLst/>
          </a:prstGeom>
          <a:solidFill>
            <a:schemeClr val="tx2">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Rounded Rectangle 7"/>
          <p:cNvSpPr/>
          <p:nvPr/>
        </p:nvSpPr>
        <p:spPr>
          <a:xfrm>
            <a:off x="8254652" y="1279725"/>
            <a:ext cx="3324732" cy="18002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1</a:t>
            </a:r>
            <a:r>
              <a:rPr lang="en-US" baseline="30000" dirty="0" smtClean="0">
                <a:solidFill>
                  <a:schemeClr val="tx1"/>
                </a:solidFill>
              </a:rPr>
              <a:t>st</a:t>
            </a:r>
            <a:r>
              <a:rPr lang="en-US" dirty="0" smtClean="0">
                <a:solidFill>
                  <a:schemeClr val="tx1"/>
                </a:solidFill>
              </a:rPr>
              <a:t> Screen with Search Bar &amp; Filter Bar</a:t>
            </a:r>
            <a:endParaRPr lang="en-US" dirty="0">
              <a:solidFill>
                <a:schemeClr val="tx1"/>
              </a:solidFill>
            </a:endParaRPr>
          </a:p>
        </p:txBody>
      </p:sp>
      <p:sp>
        <p:nvSpPr>
          <p:cNvPr id="14" name="Rounded Rectangle 13"/>
          <p:cNvSpPr/>
          <p:nvPr/>
        </p:nvSpPr>
        <p:spPr>
          <a:xfrm>
            <a:off x="2049599" y="4300942"/>
            <a:ext cx="3324732" cy="18002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2</a:t>
            </a:r>
            <a:r>
              <a:rPr lang="en-US" baseline="30000" dirty="0" smtClean="0">
                <a:solidFill>
                  <a:schemeClr val="tx1"/>
                </a:solidFill>
              </a:rPr>
              <a:t>nd</a:t>
            </a:r>
            <a:r>
              <a:rPr lang="en-US" dirty="0" smtClean="0">
                <a:solidFill>
                  <a:schemeClr val="tx1"/>
                </a:solidFill>
              </a:rPr>
              <a:t> Screen with Travel and Booking Data,</a:t>
            </a:r>
          </a:p>
          <a:p>
            <a:pPr algn="ctr"/>
            <a:r>
              <a:rPr lang="en-US" dirty="0" smtClean="0">
                <a:solidFill>
                  <a:schemeClr val="tx1"/>
                </a:solidFill>
              </a:rPr>
              <a:t>&amp; C-R-U-D Functionality</a:t>
            </a:r>
            <a:endParaRPr lang="en-US" dirty="0">
              <a:solidFill>
                <a:schemeClr val="tx1"/>
              </a:solidFill>
            </a:endParaRPr>
          </a:p>
        </p:txBody>
      </p:sp>
    </p:spTree>
    <p:extLst>
      <p:ext uri="{BB962C8B-B14F-4D97-AF65-F5344CB8AC3E}">
        <p14:creationId xmlns:p14="http://schemas.microsoft.com/office/powerpoint/2010/main" val="1014640229"/>
      </p:ext>
    </p:extLst>
  </p:cSld>
  <p:clrMapOvr>
    <a:masterClrMapping/>
  </p:clrMapOvr>
  <p:transition spd="slow">
    <p:push dir="u"/>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C22BC072-3193-7B45-9313-D2D8113896B4}"/>
              </a:ext>
            </a:extLst>
          </p:cNvPr>
          <p:cNvPicPr>
            <a:picLocks noChangeAspect="1"/>
          </p:cNvPicPr>
          <p:nvPr/>
        </p:nvPicPr>
        <p:blipFill rotWithShape="1">
          <a:blip r:embed="rId3"/>
          <a:srcRect t="7822" b="7822"/>
          <a:stretch/>
        </p:blipFill>
        <p:spPr>
          <a:xfrm>
            <a:off x="-1" y="893"/>
            <a:ext cx="12188825" cy="6856214"/>
          </a:xfrm>
          <a:prstGeom prst="rect">
            <a:avLst/>
          </a:prstGeom>
        </p:spPr>
      </p:pic>
      <p:pic>
        <p:nvPicPr>
          <p:cNvPr id="9" name="Picture 8">
            <a:extLst>
              <a:ext uri="{FF2B5EF4-FFF2-40B4-BE49-F238E27FC236}">
                <a16:creationId xmlns="" xmlns:a16="http://schemas.microsoft.com/office/drawing/2014/main" id="{5CD05779-92C9-4167-9FAF-2640F8D564D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Rectangle 5">
            <a:extLst>
              <a:ext uri="{FF2B5EF4-FFF2-40B4-BE49-F238E27FC236}">
                <a16:creationId xmlns="" xmlns:a16="http://schemas.microsoft.com/office/drawing/2014/main" id="{FD415253-65BB-C843-B5D8-DB41A0DCD078}"/>
              </a:ext>
            </a:extLst>
          </p:cNvPr>
          <p:cNvSpPr/>
          <p:nvPr/>
        </p:nvSpPr>
        <p:spPr>
          <a:xfrm>
            <a:off x="3934172" y="2924944"/>
            <a:ext cx="4427815"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effectLst/>
                <a:uLnTx/>
                <a:uFillTx/>
                <a:latin typeface="Arial" panose="020B0604020202020204" pitchFamily="34" charset="0"/>
                <a:ea typeface="+mn-ea"/>
                <a:cs typeface="Arial" panose="020B0604020202020204" pitchFamily="34" charset="0"/>
              </a:rPr>
              <a:t>End of Day </a:t>
            </a:r>
            <a:r>
              <a:rPr lang="en-IN" sz="4800" b="1" spc="100" noProof="0" dirty="0" smtClean="0">
                <a:latin typeface="Arial" panose="020B0604020202020204" pitchFamily="34" charset="0"/>
                <a:cs typeface="Arial" panose="020B0604020202020204" pitchFamily="34" charset="0"/>
              </a:rPr>
              <a:t>30</a:t>
            </a:r>
            <a:endParaRPr kumimoji="0" lang="en-IN" sz="4800" b="1" i="0" u="none" strike="noStrike" kern="1200" cap="none" spc="100" normalizeH="0" baseline="0" noProof="0" dirty="0">
              <a:ln>
                <a:noFill/>
              </a:ln>
              <a:effectLst/>
              <a:uLnTx/>
              <a:uFillTx/>
              <a:latin typeface="Arial" panose="020B0604020202020204" pitchFamily="34" charset="0"/>
              <a:cs typeface="Arial" panose="020B0604020202020204" pitchFamily="34" charset="0"/>
            </a:endParaRPr>
          </a:p>
        </p:txBody>
      </p:sp>
      <p:sp>
        <p:nvSpPr>
          <p:cNvPr id="7" name="Footer Placeholder 45">
            <a:extLst>
              <a:ext uri="{FF2B5EF4-FFF2-40B4-BE49-F238E27FC236}">
                <a16:creationId xmlns:a16="http://schemas.microsoft.com/office/drawing/2014/main" xmlns="" id="{90E33047-DFF5-4690-8905-31E4C115EFDC}"/>
              </a:ext>
            </a:extLst>
          </p:cNvPr>
          <p:cNvSpPr txBox="1">
            <a:spLocks/>
          </p:cNvSpPr>
          <p:nvPr/>
        </p:nvSpPr>
        <p:spPr>
          <a:xfrm>
            <a:off x="9910836" y="6472169"/>
            <a:ext cx="2239550" cy="359545"/>
          </a:xfrm>
          <a:prstGeom prst="rect">
            <a:avLst/>
          </a:prstGeom>
        </p:spPr>
        <p:txBody>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defTabSz="914400">
              <a:defRPr/>
            </a:pPr>
            <a:r>
              <a:rPr lang="en-US" sz="1400" b="1" dirty="0" smtClean="0">
                <a:latin typeface="Calibri" panose="020F0502020204030204"/>
              </a:rPr>
              <a:t>Trainer: Anubhav Oberoy</a:t>
            </a:r>
            <a:endParaRPr lang="en-US" sz="1400" b="1" dirty="0">
              <a:latin typeface="Calibri" panose="020F0502020204030204"/>
            </a:endParaRPr>
          </a:p>
        </p:txBody>
      </p:sp>
    </p:spTree>
    <p:extLst>
      <p:ext uri="{BB962C8B-B14F-4D97-AF65-F5344CB8AC3E}">
        <p14:creationId xmlns:p14="http://schemas.microsoft.com/office/powerpoint/2010/main" val="389441807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 xmlns:a16="http://schemas.microsoft.com/office/drawing/2014/main" id="{4A12D92B-A1C9-2E43-B2E0-D2372874A5EC}"/>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527063" y="980728"/>
            <a:ext cx="11183973" cy="5417237"/>
          </a:xfrm>
          <a:prstGeom prst="rect">
            <a:avLst/>
          </a:prstGeom>
        </p:spPr>
      </p:pic>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7" name="Footer Placeholder 45">
            <a:extLst>
              <a:ext uri="{FF2B5EF4-FFF2-40B4-BE49-F238E27FC236}">
                <a16:creationId xmlns="" xmlns:a16="http://schemas.microsoft.com/office/drawing/2014/main" id="{90E33047-DFF5-4690-8905-31E4C115EFDC}"/>
              </a:ext>
            </a:extLst>
          </p:cNvPr>
          <p:cNvSpPr txBox="1">
            <a:spLocks/>
          </p:cNvSpPr>
          <p:nvPr/>
        </p:nvSpPr>
        <p:spPr>
          <a:xfrm>
            <a:off x="9910836" y="6453336"/>
            <a:ext cx="2239550" cy="359545"/>
          </a:xfrm>
          <a:prstGeom prst="rect">
            <a:avLst/>
          </a:prstGeom>
        </p:spPr>
        <p:txBody>
          <a:bodyPr vert="horz" lIns="121899" tIns="60949" rIns="121899" bIns="60949" rtlCol="0" anchor="ctr"/>
          <a:lstStyle>
            <a:defPPr>
              <a:defRPr lang="en-US"/>
            </a:defPPr>
            <a:lvl1pPr marL="0" algn="ctr" defTabSz="1218987" rtl="0" eaLnBrk="1" latinLnBrk="0" hangingPunct="1">
              <a:defRPr sz="1600" kern="1200">
                <a:solidFill>
                  <a:schemeClr val="tx1">
                    <a:tint val="75000"/>
                  </a:schemeClr>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defTabSz="914400">
              <a:defRPr/>
            </a:pPr>
            <a:r>
              <a:rPr lang="en-US" sz="1400" b="1" dirty="0" smtClean="0">
                <a:solidFill>
                  <a:schemeClr val="tx1"/>
                </a:solidFill>
                <a:latin typeface="Calibri" panose="020F0502020204030204"/>
              </a:rPr>
              <a:t>Trainer: Anubhav Oberoy</a:t>
            </a:r>
            <a:endParaRPr lang="en-US" sz="1400" b="1" dirty="0">
              <a:solidFill>
                <a:schemeClr val="tx1"/>
              </a:solidFill>
              <a:latin typeface="Calibri" panose="020F0502020204030204"/>
            </a:endParaRPr>
          </a:p>
        </p:txBody>
      </p:sp>
      <p:pic>
        <p:nvPicPr>
          <p:cNvPr id="9" name="Picture 8">
            <a:extLst>
              <a:ext uri="{FF2B5EF4-FFF2-40B4-BE49-F238E27FC236}">
                <a16:creationId xmlns:a16="http://schemas.microsoft.com/office/drawing/2014/main" xmlns=""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23004" y="56817"/>
            <a:ext cx="716699" cy="707887"/>
          </a:xfrm>
          <a:prstGeom prst="rect">
            <a:avLst/>
          </a:prstGeom>
        </p:spPr>
      </p:pic>
    </p:spTree>
    <p:extLst>
      <p:ext uri="{BB962C8B-B14F-4D97-AF65-F5344CB8AC3E}">
        <p14:creationId xmlns:p14="http://schemas.microsoft.com/office/powerpoint/2010/main" val="3588497900"/>
      </p:ext>
    </p:extLst>
  </p:cSld>
  <p:clrMapOvr>
    <a:masterClrMapping/>
  </p:clrMapOvr>
  <p:transition spd="slow">
    <p:push dir="u"/>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Group 43"/>
          <p:cNvGrpSpPr/>
          <p:nvPr/>
        </p:nvGrpSpPr>
        <p:grpSpPr>
          <a:xfrm>
            <a:off x="0" y="0"/>
            <a:ext cx="12188825" cy="6858000"/>
            <a:chOff x="94878" y="13266"/>
            <a:chExt cx="12188825" cy="6858000"/>
          </a:xfrm>
        </p:grpSpPr>
        <p:sp>
          <p:nvSpPr>
            <p:cNvPr id="3" name="Rectangle 2"/>
            <p:cNvSpPr/>
            <p:nvPr/>
          </p:nvSpPr>
          <p:spPr>
            <a:xfrm>
              <a:off x="94878" y="13266"/>
              <a:ext cx="12188825" cy="6858000"/>
            </a:xfrm>
            <a:prstGeom prst="rect">
              <a:avLst/>
            </a:prstGeom>
            <a:solidFill>
              <a:schemeClr val="tx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Rectangle 42"/>
            <p:cNvSpPr/>
            <p:nvPr/>
          </p:nvSpPr>
          <p:spPr>
            <a:xfrm>
              <a:off x="94878" y="13266"/>
              <a:ext cx="12188825" cy="6858000"/>
            </a:xfrm>
            <a:prstGeom prst="rect">
              <a:avLst/>
            </a:prstGeom>
            <a:gradFill flip="none" rotWithShape="1">
              <a:gsLst>
                <a:gs pos="0">
                  <a:schemeClr val="tx2">
                    <a:lumMod val="60000"/>
                    <a:lumOff val="40000"/>
                    <a:alpha val="31000"/>
                  </a:schemeClr>
                </a:gs>
                <a:gs pos="63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1" name="TextBox 40">
            <a:extLst>
              <a:ext uri="{FF2B5EF4-FFF2-40B4-BE49-F238E27FC236}">
                <a16:creationId xmlns="" xmlns:a16="http://schemas.microsoft.com/office/drawing/2014/main" id="{B97BA9D8-F322-4184-BBD6-84D1758BBAF2}"/>
              </a:ext>
            </a:extLst>
          </p:cNvPr>
          <p:cNvSpPr txBox="1"/>
          <p:nvPr/>
        </p:nvSpPr>
        <p:spPr>
          <a:xfrm>
            <a:off x="3158837" y="790803"/>
            <a:ext cx="6096000" cy="101566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0" normalizeH="0" baseline="0" noProof="0" dirty="0">
                <a:ln>
                  <a:noFill/>
                </a:ln>
                <a:solidFill>
                  <a:srgbClr val="FFAA0F"/>
                </a:solidFill>
                <a:effectLst>
                  <a:outerShdw dist="38100" dir="2700000" algn="tl">
                    <a:srgbClr val="000000">
                      <a:alpha val="30000"/>
                    </a:srgbClr>
                  </a:outerShdw>
                </a:effectLst>
                <a:uLnTx/>
                <a:uFillTx/>
                <a:latin typeface="Arial Black" panose="020B0A04020102020204"/>
                <a:ea typeface="Segoe UI Bold" panose="020B0802040204020203" pitchFamily="34" charset="0"/>
                <a:cs typeface="Segoe UI Bold" panose="020B0802040204020203" pitchFamily="34" charset="0"/>
              </a:rPr>
              <a:t>THANK YOU</a:t>
            </a:r>
          </a:p>
        </p:txBody>
      </p:sp>
      <p:sp>
        <p:nvSpPr>
          <p:cNvPr id="42" name="Rectangle 41">
            <a:extLst>
              <a:ext uri="{FF2B5EF4-FFF2-40B4-BE49-F238E27FC236}">
                <a16:creationId xmlns="" xmlns:a16="http://schemas.microsoft.com/office/drawing/2014/main" id="{6F1FF064-B1BA-4D97-BBAF-F44AB26AE469}"/>
              </a:ext>
            </a:extLst>
          </p:cNvPr>
          <p:cNvSpPr/>
          <p:nvPr/>
        </p:nvSpPr>
        <p:spPr>
          <a:xfrm>
            <a:off x="1231900" y="1916832"/>
            <a:ext cx="9715500" cy="3352800"/>
          </a:xfrm>
          <a:prstGeom prst="rect">
            <a:avLst/>
          </a:prstGeom>
          <a:solidFill>
            <a:schemeClr val="accent6"/>
          </a:solidFill>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 xmlns:a16="http://schemas.microsoft.com/office/drawing/2014/main" id="{B1A9A39D-2DF3-4B3D-B8DB-92F76BC52591}"/>
              </a:ext>
            </a:extLst>
          </p:cNvPr>
          <p:cNvSpPr/>
          <p:nvPr/>
        </p:nvSpPr>
        <p:spPr>
          <a:xfrm>
            <a:off x="1861925" y="2877820"/>
            <a:ext cx="8434600" cy="2194560"/>
          </a:xfrm>
          <a:prstGeom prst="rect">
            <a:avLst/>
          </a:prstGeom>
          <a:solidFill>
            <a:srgbClr val="F57913"/>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Shape 1155">
            <a:extLst>
              <a:ext uri="{FF2B5EF4-FFF2-40B4-BE49-F238E27FC236}">
                <a16:creationId xmlns="" xmlns:a16="http://schemas.microsoft.com/office/drawing/2014/main" id="{BBA71FBC-7E64-4F22-B1E1-B21EF2EBFD12}"/>
              </a:ext>
            </a:extLst>
          </p:cNvPr>
          <p:cNvSpPr/>
          <p:nvPr/>
        </p:nvSpPr>
        <p:spPr>
          <a:xfrm>
            <a:off x="5837361" y="3487788"/>
            <a:ext cx="4350348" cy="974626"/>
          </a:xfrm>
          <a:prstGeom prst="rect">
            <a:avLst/>
          </a:prstGeom>
          <a:solidFill>
            <a:srgbClr val="F57B17"/>
          </a:solidFill>
          <a:ln w="12700">
            <a:solidFill>
              <a:schemeClr val="tx1"/>
            </a:solidFill>
            <a:miter lim="400000"/>
          </a:ln>
          <a:extLst>
            <a:ext uri="{C572A759-6A51-4108-AA02-DFA0A04FC94B}">
              <ma14:wrappingTextBoxFlag xmlns="" xmlns:ma14="http://schemas.microsoft.com/office/mac/drawingml/2011/main" val="1"/>
            </a:ext>
          </a:extLst>
        </p:spPr>
        <p:txBody>
          <a:bodyPr wrap="square" lIns="25400" tIns="25400" rIns="25400" bIns="25400" anchor="ctr">
            <a:spAutoFit/>
          </a:bodyPr>
          <a:lstStyle>
            <a:lvl1pPr>
              <a:lnSpc>
                <a:spcPct val="120000"/>
              </a:lnSpc>
              <a:defRPr sz="3000" b="0">
                <a:solidFill>
                  <a:srgbClr val="CDCFD2"/>
                </a:solidFill>
              </a:defRPr>
            </a:lvl1pPr>
          </a:lstStyle>
          <a:p>
            <a:pPr>
              <a:lnSpc>
                <a:spcPts val="2400"/>
              </a:lnSpc>
            </a:pPr>
            <a:r>
              <a:rPr lang="en-US" sz="2000" dirty="0" smtClean="0">
                <a:solidFill>
                  <a:schemeClr val="bg1"/>
                </a:solidFill>
                <a:ea typeface="Segoe UI" panose="020B0502040204020203" pitchFamily="34" charset="0"/>
                <a:cs typeface="Segoe UI" panose="020B0502040204020203" pitchFamily="34" charset="0"/>
              </a:rPr>
              <a:t>Anubhav Oberoy</a:t>
            </a:r>
            <a:endParaRPr lang="en-US" sz="2000" dirty="0">
              <a:solidFill>
                <a:schemeClr val="bg1"/>
              </a:solidFill>
              <a:ea typeface="Segoe UI" panose="020B0502040204020203" pitchFamily="34" charset="0"/>
              <a:cs typeface="Segoe UI" panose="020B0502040204020203" pitchFamily="34" charset="0"/>
            </a:endParaRPr>
          </a:p>
          <a:p>
            <a:pPr>
              <a:lnSpc>
                <a:spcPts val="2400"/>
              </a:lnSpc>
            </a:pPr>
            <a:r>
              <a:rPr lang="en-US" sz="2000" dirty="0">
                <a:solidFill>
                  <a:schemeClr val="bg1"/>
                </a:solidFill>
                <a:ea typeface="Segoe UI" panose="020B0502040204020203" pitchFamily="34" charset="0"/>
                <a:cs typeface="Segoe UI" panose="020B0502040204020203" pitchFamily="34" charset="0"/>
                <a:hlinkClick r:id="rId2"/>
              </a:rPr>
              <a:t>https://www.anubhavtrainings.com</a:t>
            </a:r>
            <a:endParaRPr lang="en-US" sz="2000" dirty="0">
              <a:solidFill>
                <a:schemeClr val="bg1"/>
              </a:solidFill>
              <a:ea typeface="Segoe UI" panose="020B0502040204020203" pitchFamily="34" charset="0"/>
              <a:cs typeface="Segoe UI" panose="020B0502040204020203" pitchFamily="34" charset="0"/>
            </a:endParaRPr>
          </a:p>
          <a:p>
            <a:pPr>
              <a:lnSpc>
                <a:spcPts val="2400"/>
              </a:lnSpc>
            </a:pPr>
            <a:endParaRPr lang="en-US" sz="2000" dirty="0">
              <a:solidFill>
                <a:schemeClr val="bg1"/>
              </a:solidFill>
              <a:ea typeface="Segoe UI" panose="020B0502040204020203" pitchFamily="34" charset="0"/>
              <a:cs typeface="Segoe UI" panose="020B0502040204020203" pitchFamily="34" charset="0"/>
            </a:endParaRPr>
          </a:p>
        </p:txBody>
      </p:sp>
      <p:sp>
        <p:nvSpPr>
          <p:cNvPr id="47" name="Shape 1155">
            <a:extLst>
              <a:ext uri="{FF2B5EF4-FFF2-40B4-BE49-F238E27FC236}">
                <a16:creationId xmlns="" xmlns:a16="http://schemas.microsoft.com/office/drawing/2014/main" id="{EF70B77F-958D-435E-9074-28018EC794BB}"/>
              </a:ext>
            </a:extLst>
          </p:cNvPr>
          <p:cNvSpPr/>
          <p:nvPr/>
        </p:nvSpPr>
        <p:spPr>
          <a:xfrm>
            <a:off x="2069190" y="3060290"/>
            <a:ext cx="3757548" cy="1810367"/>
          </a:xfrm>
          <a:prstGeom prst="rect">
            <a:avLst/>
          </a:prstGeom>
          <a:solidFill>
            <a:srgbClr val="F57B17"/>
          </a:solidFill>
          <a:ln w="12700">
            <a:solidFill>
              <a:schemeClr val="tx1"/>
            </a:solidFill>
            <a:miter lim="400000"/>
          </a:ln>
          <a:extLst>
            <a:ext uri="{C572A759-6A51-4108-AA02-DFA0A04FC94B}">
              <ma14:wrappingTextBoxFlag xmlns="" xmlns:ma14="http://schemas.microsoft.com/office/mac/drawingml/2011/main" val="1"/>
            </a:ext>
          </a:extLst>
        </p:spPr>
        <p:txBody>
          <a:bodyPr wrap="square" lIns="25400" tIns="25400" rIns="25400" bIns="25400" anchor="ctr">
            <a:spAutoFit/>
          </a:bodyPr>
          <a:lstStyle>
            <a:lvl1pPr>
              <a:lnSpc>
                <a:spcPct val="120000"/>
              </a:lnSpc>
              <a:defRPr sz="3000" b="0">
                <a:solidFill>
                  <a:srgbClr val="CDCFD2"/>
                </a:solidFill>
              </a:defRPr>
            </a:lvl1pPr>
          </a:lstStyle>
          <a:p>
            <a:pPr>
              <a:lnSpc>
                <a:spcPts val="3500"/>
              </a:lnSpc>
            </a:pPr>
            <a:r>
              <a:rPr lang="en-US" sz="2600" b="1" dirty="0">
                <a:solidFill>
                  <a:schemeClr val="bg1"/>
                </a:solidFill>
                <a:effectLst>
                  <a:outerShdw dist="38100" dir="2700000" algn="tl">
                    <a:srgbClr val="000000">
                      <a:alpha val="20000"/>
                    </a:srgbClr>
                  </a:outerShdw>
                </a:effectLst>
                <a:latin typeface="Arial Bold" panose="020B0704020202020204" pitchFamily="34" charset="0"/>
                <a:ea typeface="Segoe UI" panose="020B0502040204020203" pitchFamily="34" charset="0"/>
                <a:cs typeface="Arial Bold" panose="020B0704020202020204" pitchFamily="34" charset="0"/>
              </a:rPr>
              <a:t>If you cannot do</a:t>
            </a:r>
          </a:p>
          <a:p>
            <a:pPr>
              <a:lnSpc>
                <a:spcPts val="3500"/>
              </a:lnSpc>
            </a:pPr>
            <a:r>
              <a:rPr lang="en-US" sz="2600" b="1" dirty="0">
                <a:solidFill>
                  <a:schemeClr val="bg1"/>
                </a:solidFill>
                <a:effectLst>
                  <a:outerShdw dist="38100" dir="2700000" algn="tl">
                    <a:srgbClr val="000000">
                      <a:alpha val="20000"/>
                    </a:srgbClr>
                  </a:outerShdw>
                </a:effectLst>
                <a:latin typeface="Arial Bold" panose="020B0704020202020204" pitchFamily="34" charset="0"/>
                <a:ea typeface="Segoe UI" panose="020B0502040204020203" pitchFamily="34" charset="0"/>
                <a:cs typeface="Arial Bold" panose="020B0704020202020204" pitchFamily="34" charset="0"/>
              </a:rPr>
              <a:t>great things, do small things in a great way.</a:t>
            </a:r>
          </a:p>
        </p:txBody>
      </p:sp>
      <p:pic>
        <p:nvPicPr>
          <p:cNvPr id="49" name="Picture 48">
            <a:extLst>
              <a:ext uri="{FF2B5EF4-FFF2-40B4-BE49-F238E27FC236}">
                <a16:creationId xmlns=""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11"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2810159237"/>
      </p:ext>
    </p:extLst>
  </p:cSld>
  <p:clrMapOvr>
    <a:masterClrMapping/>
  </p:clrMapOvr>
  <p:transition spd="slow">
    <p:push dir="u"/>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 xmlns:a16="http://schemas.microsoft.com/office/drawing/2014/main" id="{EAF14BF4-9A45-8B4E-AA65-A815CC72E5A3}"/>
              </a:ext>
            </a:extLst>
          </p:cNvPr>
          <p:cNvSpPr/>
          <p:nvPr/>
        </p:nvSpPr>
        <p:spPr>
          <a:xfrm flipH="1">
            <a:off x="3029488" y="2339447"/>
            <a:ext cx="9159332" cy="4517660"/>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2" name="Picture Placeholder 1">
            <a:extLst>
              <a:ext uri="{FF2B5EF4-FFF2-40B4-BE49-F238E27FC236}">
                <a16:creationId xmlns="" xmlns:a16="http://schemas.microsoft.com/office/drawing/2014/main" id="{5901FB9E-D5D8-0E42-9064-309ADD0ECF57}"/>
              </a:ext>
            </a:extLst>
          </p:cNvPr>
          <p:cNvSpPr>
            <a:spLocks noGrp="1"/>
          </p:cNvSpPr>
          <p:nvPr>
            <p:ph type="pic" sz="quarter" idx="14"/>
          </p:nvPr>
        </p:nvSpPr>
        <p:spPr>
          <a:xfrm>
            <a:off x="-1" y="892"/>
            <a:ext cx="12188825" cy="4876667"/>
          </a:xfrm>
        </p:spPr>
      </p:sp>
      <p:pic>
        <p:nvPicPr>
          <p:cNvPr id="4" name="Picture 3">
            <a:extLst>
              <a:ext uri="{FF2B5EF4-FFF2-40B4-BE49-F238E27FC236}">
                <a16:creationId xmlns=""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6" y="892"/>
            <a:ext cx="12185652" cy="4876667"/>
          </a:xfrm>
          <a:prstGeom prst="rect">
            <a:avLst/>
          </a:prstGeom>
        </p:spPr>
      </p:pic>
      <p:sp>
        <p:nvSpPr>
          <p:cNvPr id="20" name="Rectangle 19">
            <a:extLst>
              <a:ext uri="{FF2B5EF4-FFF2-40B4-BE49-F238E27FC236}">
                <a16:creationId xmlns="" xmlns:a16="http://schemas.microsoft.com/office/drawing/2014/main" id="{7D8E97E7-E23C-4E4A-A0AF-1C43E32D5148}"/>
              </a:ext>
            </a:extLst>
          </p:cNvPr>
          <p:cNvSpPr/>
          <p:nvPr/>
        </p:nvSpPr>
        <p:spPr>
          <a:xfrm>
            <a:off x="3175" y="-9395"/>
            <a:ext cx="12184064" cy="4886954"/>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defRPr/>
            </a:pPr>
            <a:endParaRPr lang="en-US" sz="1799">
              <a:solidFill>
                <a:srgbClr val="FFFFFF"/>
              </a:solidFill>
              <a:latin typeface="Arial" panose="020B0604020202020204" pitchFamily="34" charset="0"/>
              <a:cs typeface="Arial" panose="020B0604020202020204" pitchFamily="34" charset="0"/>
            </a:endParaRPr>
          </a:p>
        </p:txBody>
      </p:sp>
      <p:sp>
        <p:nvSpPr>
          <p:cNvPr id="35" name="Rectangle 34">
            <a:extLst>
              <a:ext uri="{FF2B5EF4-FFF2-40B4-BE49-F238E27FC236}">
                <a16:creationId xmlns="" xmlns:a16="http://schemas.microsoft.com/office/drawing/2014/main" id="{F6FFC3F4-1A5C-6446-9CE3-98CE002CFF5F}"/>
              </a:ext>
            </a:extLst>
          </p:cNvPr>
          <p:cNvSpPr/>
          <p:nvPr/>
        </p:nvSpPr>
        <p:spPr>
          <a:xfrm>
            <a:off x="350568" y="5992010"/>
            <a:ext cx="3635177" cy="646163"/>
          </a:xfrm>
          <a:prstGeom prst="rect">
            <a:avLst/>
          </a:prstGeom>
        </p:spPr>
        <p:txBody>
          <a:bodyPr wrap="square">
            <a:spAutoFit/>
          </a:bodyPr>
          <a:lstStyle/>
          <a:p>
            <a:pPr defTabSz="913943">
              <a:defRPr/>
            </a:pPr>
            <a:r>
              <a:rPr lang="en-US" sz="1799" b="1" dirty="0">
                <a:solidFill>
                  <a:srgbClr val="44546A"/>
                </a:solidFill>
                <a:latin typeface="Arial" panose="020B0604020202020204" pitchFamily="34" charset="0"/>
                <a:cs typeface="Arial" panose="020B0604020202020204" pitchFamily="34" charset="0"/>
              </a:rPr>
              <a:t>Contact us today!</a:t>
            </a:r>
          </a:p>
          <a:p>
            <a:pPr defTabSz="913943">
              <a:defRPr/>
            </a:pPr>
            <a:r>
              <a:rPr lang="en-US" sz="1799" dirty="0">
                <a:solidFill>
                  <a:srgbClr val="44546A"/>
                </a:solidFill>
                <a:latin typeface="Arial" panose="020B0604020202020204"/>
              </a:rPr>
              <a:t>https://anubhavtrainings.com/</a:t>
            </a:r>
          </a:p>
        </p:txBody>
      </p:sp>
      <p:sp>
        <p:nvSpPr>
          <p:cNvPr id="6" name="Rectangle 5">
            <a:extLst>
              <a:ext uri="{FF2B5EF4-FFF2-40B4-BE49-F238E27FC236}">
                <a16:creationId xmlns="" xmlns:a16="http://schemas.microsoft.com/office/drawing/2014/main" id="{7A91E6F4-0EB3-3446-B962-79A0A253F3F7}"/>
              </a:ext>
            </a:extLst>
          </p:cNvPr>
          <p:cNvSpPr/>
          <p:nvPr/>
        </p:nvSpPr>
        <p:spPr>
          <a:xfrm>
            <a:off x="8178219" y="2926031"/>
            <a:ext cx="3229442" cy="276927"/>
          </a:xfrm>
          <a:prstGeom prst="rect">
            <a:avLst/>
          </a:prstGeom>
        </p:spPr>
        <p:txBody>
          <a:bodyPr wrap="square">
            <a:spAutoFit/>
          </a:bodyPr>
          <a:lstStyle/>
          <a:p>
            <a:pPr algn="ctr" defTabSz="914126">
              <a:defRPr/>
            </a:pPr>
            <a:r>
              <a:rPr lang="en-IN" sz="1200" spc="50" dirty="0">
                <a:solidFill>
                  <a:srgbClr val="FFFFFF">
                    <a:lumMod val="95000"/>
                  </a:srgbClr>
                </a:solidFill>
                <a:latin typeface="Arial" panose="020B0604020202020204" pitchFamily="34" charset="0"/>
                <a:cs typeface="Arial" panose="020B0604020202020204" pitchFamily="34" charset="0"/>
              </a:rPr>
              <a:t>We build the workforce of the future.</a:t>
            </a:r>
            <a:endParaRPr lang="en-US" sz="1200" spc="50" dirty="0">
              <a:solidFill>
                <a:srgbClr val="FFFFFF">
                  <a:lumMod val="95000"/>
                </a:srgbClr>
              </a:solidFill>
              <a:latin typeface="Arial" panose="020B0604020202020204" pitchFamily="34" charset="0"/>
              <a:cs typeface="Arial" panose="020B0604020202020204" pitchFamily="34" charset="0"/>
            </a:endParaRPr>
          </a:p>
        </p:txBody>
      </p:sp>
      <p:sp>
        <p:nvSpPr>
          <p:cNvPr id="40" name="Rectangle 39">
            <a:extLst>
              <a:ext uri="{FF2B5EF4-FFF2-40B4-BE49-F238E27FC236}">
                <a16:creationId xmlns="" xmlns:a16="http://schemas.microsoft.com/office/drawing/2014/main" id="{89EED0AA-D6A0-854A-9888-8400B6D1FE48}"/>
              </a:ext>
            </a:extLst>
          </p:cNvPr>
          <p:cNvSpPr/>
          <p:nvPr/>
        </p:nvSpPr>
        <p:spPr>
          <a:xfrm>
            <a:off x="1221676"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 </a:t>
            </a:r>
          </a:p>
          <a:p>
            <a:pPr algn="ctr" defTabSz="914126">
              <a:defRPr/>
            </a:pPr>
            <a:r>
              <a:rPr lang="en-US" sz="1200" dirty="0">
                <a:solidFill>
                  <a:srgbClr val="FFFFFF"/>
                </a:solidFill>
                <a:latin typeface="Arial" panose="020B0604020202020204"/>
              </a:rPr>
              <a:t>Corporate Clients</a:t>
            </a:r>
          </a:p>
        </p:txBody>
      </p:sp>
      <p:sp>
        <p:nvSpPr>
          <p:cNvPr id="49" name="Rectangle 48">
            <a:extLst>
              <a:ext uri="{FF2B5EF4-FFF2-40B4-BE49-F238E27FC236}">
                <a16:creationId xmlns="" xmlns:a16="http://schemas.microsoft.com/office/drawing/2014/main" id="{DFBD6F02-53D0-BF4D-BF2A-4BD3E0AC1D30}"/>
              </a:ext>
            </a:extLst>
          </p:cNvPr>
          <p:cNvSpPr/>
          <p:nvPr/>
        </p:nvSpPr>
        <p:spPr>
          <a:xfrm>
            <a:off x="2825143"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30,000+</a:t>
            </a:r>
          </a:p>
          <a:p>
            <a:pPr algn="ctr" defTabSz="914126">
              <a:defRPr/>
            </a:pPr>
            <a:r>
              <a:rPr lang="en-US" sz="1200" dirty="0">
                <a:solidFill>
                  <a:srgbClr val="FFFFFF"/>
                </a:solidFill>
                <a:latin typeface="Arial" panose="020B0604020202020204"/>
              </a:rPr>
              <a:t>Learners Trained</a:t>
            </a:r>
          </a:p>
        </p:txBody>
      </p:sp>
      <p:sp>
        <p:nvSpPr>
          <p:cNvPr id="75" name="Rectangle 74">
            <a:extLst>
              <a:ext uri="{FF2B5EF4-FFF2-40B4-BE49-F238E27FC236}">
                <a16:creationId xmlns="" xmlns:a16="http://schemas.microsoft.com/office/drawing/2014/main" id="{B3EFFD71-D9A6-F843-8D97-4553654A0BAE}"/>
              </a:ext>
            </a:extLst>
          </p:cNvPr>
          <p:cNvSpPr/>
          <p:nvPr/>
        </p:nvSpPr>
        <p:spPr>
          <a:xfrm>
            <a:off x="4495429" y="3111497"/>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25000+ </a:t>
            </a:r>
          </a:p>
          <a:p>
            <a:pPr algn="ctr" defTabSz="914126">
              <a:defRPr/>
            </a:pPr>
            <a:r>
              <a:rPr lang="en-US" sz="1200" dirty="0">
                <a:solidFill>
                  <a:srgbClr val="FFFFFF"/>
                </a:solidFill>
                <a:latin typeface="Arial" panose="020B0604020202020204"/>
              </a:rPr>
              <a:t>Learners Placed</a:t>
            </a:r>
          </a:p>
        </p:txBody>
      </p:sp>
      <p:pic>
        <p:nvPicPr>
          <p:cNvPr id="9" name="Picture 8">
            <a:extLst>
              <a:ext uri="{FF2B5EF4-FFF2-40B4-BE49-F238E27FC236}">
                <a16:creationId xmlns=""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127" y="2279841"/>
            <a:ext cx="640059" cy="640059"/>
          </a:xfrm>
          <a:prstGeom prst="rect">
            <a:avLst/>
          </a:prstGeom>
        </p:spPr>
      </p:pic>
      <p:pic>
        <p:nvPicPr>
          <p:cNvPr id="11" name="Picture 10">
            <a:extLst>
              <a:ext uri="{FF2B5EF4-FFF2-40B4-BE49-F238E27FC236}">
                <a16:creationId xmlns=""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5530" y="2272765"/>
            <a:ext cx="671928" cy="671928"/>
          </a:xfrm>
          <a:prstGeom prst="rect">
            <a:avLst/>
          </a:prstGeom>
        </p:spPr>
      </p:pic>
      <p:sp>
        <p:nvSpPr>
          <p:cNvPr id="48" name="Rectangle 47"/>
          <p:cNvSpPr/>
          <p:nvPr/>
        </p:nvSpPr>
        <p:spPr>
          <a:xfrm>
            <a:off x="632520" y="692232"/>
            <a:ext cx="6570959" cy="1015399"/>
          </a:xfrm>
          <a:prstGeom prst="rect">
            <a:avLst/>
          </a:prstGeom>
        </p:spPr>
        <p:txBody>
          <a:bodyPr wrap="square">
            <a:spAutoFit/>
          </a:bodyPr>
          <a:lstStyle/>
          <a:p>
            <a:pPr algn="ctr" defTabSz="914126">
              <a:defRPr/>
            </a:pPr>
            <a:r>
              <a:rPr lang="en-US" sz="1999" b="1" dirty="0">
                <a:solidFill>
                  <a:srgbClr val="FFFFFF"/>
                </a:solidFill>
                <a:latin typeface="Arial" panose="020B0604020202020204" pitchFamily="34" charset="0"/>
                <a:cs typeface="Arial" panose="020B0604020202020204" pitchFamily="34" charset="0"/>
              </a:rPr>
              <a:t>We’re committed to empower you to be</a:t>
            </a:r>
          </a:p>
          <a:p>
            <a:pPr algn="ctr" defTabSz="914126">
              <a:defRPr/>
            </a:pPr>
            <a:r>
              <a:rPr lang="en-US" sz="1999" b="1" dirty="0">
                <a:solidFill>
                  <a:srgbClr val="FFFFFF"/>
                </a:solidFill>
                <a:latin typeface="Arial" panose="020B0604020202020204" pitchFamily="34" charset="0"/>
                <a:cs typeface="Arial" panose="020B0604020202020204" pitchFamily="34" charset="0"/>
              </a:rPr>
              <a:t>Most Desirable Resource</a:t>
            </a:r>
          </a:p>
          <a:p>
            <a:pPr algn="ctr" defTabSz="914126">
              <a:defRPr/>
            </a:pPr>
            <a:r>
              <a:rPr lang="en-US" sz="1999" b="1" dirty="0">
                <a:solidFill>
                  <a:srgbClr val="FFFFFF"/>
                </a:solidFill>
                <a:latin typeface="Arial" panose="020B0604020202020204" pitchFamily="34" charset="0"/>
                <a:cs typeface="Arial" panose="020B0604020202020204" pitchFamily="34" charset="0"/>
              </a:rPr>
              <a:t>through powerful training solutions.</a:t>
            </a:r>
          </a:p>
        </p:txBody>
      </p:sp>
      <p:sp>
        <p:nvSpPr>
          <p:cNvPr id="54" name="Rectangle 53">
            <a:extLst>
              <a:ext uri="{FF2B5EF4-FFF2-40B4-BE49-F238E27FC236}">
                <a16:creationId xmlns="" xmlns:a16="http://schemas.microsoft.com/office/drawing/2014/main" id="{29B88429-5E3E-E649-B2EC-6D73DF20380B}"/>
              </a:ext>
            </a:extLst>
          </p:cNvPr>
          <p:cNvSpPr/>
          <p:nvPr/>
        </p:nvSpPr>
        <p:spPr>
          <a:xfrm>
            <a:off x="350569" y="4998498"/>
            <a:ext cx="3900557" cy="892320"/>
          </a:xfrm>
          <a:prstGeom prst="rect">
            <a:avLst/>
          </a:prstGeom>
        </p:spPr>
        <p:txBody>
          <a:bodyPr wrap="square">
            <a:spAutoFit/>
          </a:bodyPr>
          <a:lstStyle/>
          <a:p>
            <a:pPr defTabSz="914126">
              <a:defRPr/>
            </a:pPr>
            <a:r>
              <a:rPr lang="en-US" sz="1999" b="1" spc="100" dirty="0">
                <a:solidFill>
                  <a:srgbClr val="F97700"/>
                </a:solidFill>
                <a:latin typeface="Arial" panose="020B0604020202020204"/>
              </a:rPr>
              <a:t>FREE WEBINARS </a:t>
            </a:r>
          </a:p>
          <a:p>
            <a:pPr defTabSz="914126">
              <a:defRPr/>
            </a:pPr>
            <a:r>
              <a:rPr lang="en-US" sz="1600" i="1" dirty="0">
                <a:solidFill>
                  <a:srgbClr val="F97700"/>
                </a:solidFill>
                <a:latin typeface="Arial" panose="020B0604020202020204"/>
              </a:rPr>
              <a:t>Sign up for free webinars with industry experts every fortnight!</a:t>
            </a:r>
          </a:p>
        </p:txBody>
      </p:sp>
      <p:pic>
        <p:nvPicPr>
          <p:cNvPr id="56" name="Picture 55">
            <a:extLst>
              <a:ext uri="{FF2B5EF4-FFF2-40B4-BE49-F238E27FC236}">
                <a16:creationId xmlns=""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1451" y="2194693"/>
            <a:ext cx="851865" cy="851865"/>
          </a:xfrm>
          <a:prstGeom prst="rect">
            <a:avLst/>
          </a:prstGeom>
        </p:spPr>
      </p:pic>
      <p:grpSp>
        <p:nvGrpSpPr>
          <p:cNvPr id="8" name="Group 13">
            <a:extLst>
              <a:ext uri="{FF2B5EF4-FFF2-40B4-BE49-F238E27FC236}">
                <a16:creationId xmlns="" xmlns:a16="http://schemas.microsoft.com/office/drawing/2014/main" id="{C4CE162D-F9BF-9140-A233-D39001B36CFD}"/>
              </a:ext>
            </a:extLst>
          </p:cNvPr>
          <p:cNvGrpSpPr/>
          <p:nvPr/>
        </p:nvGrpSpPr>
        <p:grpSpPr>
          <a:xfrm>
            <a:off x="6517598" y="3369121"/>
            <a:ext cx="5611184" cy="3380860"/>
            <a:chOff x="4482563" y="4980191"/>
            <a:chExt cx="3128574" cy="1841396"/>
          </a:xfrm>
        </p:grpSpPr>
        <p:pic>
          <p:nvPicPr>
            <p:cNvPr id="19" name="Picture 18">
              <a:extLst>
                <a:ext uri="{FF2B5EF4-FFF2-40B4-BE49-F238E27FC236}">
                  <a16:creationId xmlns=""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 xmlns:a16="http://schemas.microsoft.com/office/drawing/2014/main" id="{34C82462-A6A9-9F40-B874-C2786492A285}"/>
              </a:ext>
            </a:extLst>
          </p:cNvPr>
          <p:cNvSpPr/>
          <p:nvPr/>
        </p:nvSpPr>
        <p:spPr>
          <a:xfrm>
            <a:off x="4492569" y="5574754"/>
            <a:ext cx="2196235" cy="54735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23" name="Rectangle 22">
            <a:hlinkClick r:id="rId9"/>
            <a:extLst>
              <a:ext uri="{FF2B5EF4-FFF2-40B4-BE49-F238E27FC236}">
                <a16:creationId xmlns="" xmlns:a16="http://schemas.microsoft.com/office/drawing/2014/main" id="{B7D41E04-1B35-BD4F-8B37-C6CC88C6B995}"/>
              </a:ext>
            </a:extLst>
          </p:cNvPr>
          <p:cNvSpPr/>
          <p:nvPr/>
        </p:nvSpPr>
        <p:spPr>
          <a:xfrm>
            <a:off x="4399734" y="5490332"/>
            <a:ext cx="2196235" cy="547351"/>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5" name="Rectangle 4">
            <a:extLst>
              <a:ext uri="{FF2B5EF4-FFF2-40B4-BE49-F238E27FC236}">
                <a16:creationId xmlns="" xmlns:a16="http://schemas.microsoft.com/office/drawing/2014/main" id="{6AA9D7C5-0368-6645-B73F-D51BF9C01567}"/>
              </a:ext>
            </a:extLst>
          </p:cNvPr>
          <p:cNvSpPr/>
          <p:nvPr/>
        </p:nvSpPr>
        <p:spPr>
          <a:xfrm>
            <a:off x="4802969" y="5590298"/>
            <a:ext cx="1466686" cy="369236"/>
          </a:xfrm>
          <a:prstGeom prst="rect">
            <a:avLst/>
          </a:prstGeom>
        </p:spPr>
        <p:txBody>
          <a:bodyPr wrap="none">
            <a:spAutoFit/>
          </a:bodyPr>
          <a:lstStyle/>
          <a:p>
            <a:pPr defTabSz="914126">
              <a:defRPr/>
            </a:pPr>
            <a:r>
              <a:rPr lang="en-US" sz="1799" b="1" dirty="0">
                <a:solidFill>
                  <a:srgbClr val="44546A"/>
                </a:solidFill>
                <a:latin typeface="Arial" panose="020B0604020202020204"/>
              </a:rPr>
              <a:t>Enroll Now!</a:t>
            </a:r>
            <a:endParaRPr lang="en-US" sz="1799" b="1" dirty="0">
              <a:solidFill>
                <a:srgbClr val="000000"/>
              </a:solidFill>
              <a:latin typeface="Arial" panose="020B0604020202020204"/>
            </a:endParaRPr>
          </a:p>
        </p:txBody>
      </p:sp>
      <p:pic>
        <p:nvPicPr>
          <p:cNvPr id="24" name="Picture 23">
            <a:extLst>
              <a:ext uri="{FF2B5EF4-FFF2-40B4-BE49-F238E27FC236}">
                <a16:creationId xmlns=""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49663" y="501962"/>
            <a:ext cx="1956171" cy="1932120"/>
          </a:xfrm>
          <a:prstGeom prst="rect">
            <a:avLst/>
          </a:prstGeom>
        </p:spPr>
      </p:pic>
    </p:spTree>
    <p:extLst>
      <p:ext uri="{BB962C8B-B14F-4D97-AF65-F5344CB8AC3E}">
        <p14:creationId xmlns:p14="http://schemas.microsoft.com/office/powerpoint/2010/main" val="8338569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 xmlns:a16="http://schemas.microsoft.com/office/drawing/2014/main" id="{3C8A4613-6F8A-40A2-B2DE-12F49D2C9098}"/>
              </a:ext>
            </a:extLst>
          </p:cNvPr>
          <p:cNvSpPr txBox="1"/>
          <p:nvPr/>
        </p:nvSpPr>
        <p:spPr>
          <a:xfrm>
            <a:off x="92340" y="181155"/>
            <a:ext cx="11459341" cy="646163"/>
          </a:xfrm>
          <a:prstGeom prst="rect">
            <a:avLst/>
          </a:prstGeom>
          <a:noFill/>
        </p:spPr>
        <p:txBody>
          <a:bodyPr wrap="square">
            <a:spAutoFit/>
          </a:bodyPr>
          <a:lstStyle/>
          <a:p>
            <a:r>
              <a:rPr lang="en-US" sz="3599" dirty="0">
                <a:latin typeface="Cooper Black" panose="0208090404030B020404" pitchFamily="18" charset="0"/>
              </a:rPr>
              <a:t>More from AnubhavTrainings.com</a:t>
            </a:r>
          </a:p>
        </p:txBody>
      </p:sp>
      <p:pic>
        <p:nvPicPr>
          <p:cNvPr id="6" name="Picture 5">
            <a:hlinkClick r:id="rId2"/>
            <a:extLst>
              <a:ext uri="{FF2B5EF4-FFF2-40B4-BE49-F238E27FC236}">
                <a16:creationId xmlns=""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8255" y="827318"/>
            <a:ext cx="5725701" cy="3451853"/>
          </a:xfrm>
          <a:prstGeom prst="rect">
            <a:avLst/>
          </a:prstGeom>
          <a:scene3d>
            <a:camera prst="perspectiveLeft"/>
            <a:lightRig rig="threePt" dir="t"/>
          </a:scene3d>
        </p:spPr>
      </p:pic>
      <p:pic>
        <p:nvPicPr>
          <p:cNvPr id="8" name="Picture 7">
            <a:hlinkClick r:id="rId4"/>
            <a:extLst>
              <a:ext uri="{FF2B5EF4-FFF2-40B4-BE49-F238E27FC236}">
                <a16:creationId xmlns=""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869" y="1062177"/>
            <a:ext cx="5954710" cy="3336691"/>
          </a:xfrm>
          <a:prstGeom prst="rect">
            <a:avLst/>
          </a:prstGeom>
          <a:scene3d>
            <a:camera prst="perspectiveLeft"/>
            <a:lightRig rig="threePt" dir="t"/>
          </a:scene3d>
        </p:spPr>
      </p:pic>
      <p:pic>
        <p:nvPicPr>
          <p:cNvPr id="10" name="Picture 9">
            <a:hlinkClick r:id="rId6"/>
            <a:extLst>
              <a:ext uri="{FF2B5EF4-FFF2-40B4-BE49-F238E27FC236}">
                <a16:creationId xmlns=""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8254" y="3132786"/>
            <a:ext cx="5725702" cy="3538730"/>
          </a:xfrm>
          <a:prstGeom prst="rect">
            <a:avLst/>
          </a:prstGeom>
          <a:scene3d>
            <a:camera prst="perspectiveLeft"/>
            <a:lightRig rig="threePt" dir="t"/>
          </a:scene3d>
        </p:spPr>
      </p:pic>
      <p:pic>
        <p:nvPicPr>
          <p:cNvPr id="11" name="Picture 10">
            <a:hlinkClick r:id="rId8"/>
            <a:extLst>
              <a:ext uri="{FF2B5EF4-FFF2-40B4-BE49-F238E27FC236}">
                <a16:creationId xmlns="" xmlns:a16="http://schemas.microsoft.com/office/drawing/2014/main" id="{82B165D0-C409-4669-9E36-D2FB63835D83}"/>
              </a:ext>
            </a:extLst>
          </p:cNvPr>
          <p:cNvPicPr>
            <a:picLocks noChangeAspect="1"/>
          </p:cNvPicPr>
          <p:nvPr/>
        </p:nvPicPr>
        <p:blipFill>
          <a:blip r:embed="rId9"/>
          <a:stretch>
            <a:fillRect/>
          </a:stretch>
        </p:blipFill>
        <p:spPr>
          <a:xfrm>
            <a:off x="192208" y="3340155"/>
            <a:ext cx="5997371" cy="3303870"/>
          </a:xfrm>
          <a:prstGeom prst="rect">
            <a:avLst/>
          </a:prstGeom>
          <a:scene3d>
            <a:camera prst="perspectiveLeft"/>
            <a:lightRig rig="threePt" dir="t"/>
          </a:scene3d>
        </p:spPr>
      </p:pic>
    </p:spTree>
    <p:extLst>
      <p:ext uri="{BB962C8B-B14F-4D97-AF65-F5344CB8AC3E}">
        <p14:creationId xmlns:p14="http://schemas.microsoft.com/office/powerpoint/2010/main" val="7094487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Modern conference room | Pyronix"/>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6" y="-26484"/>
            <a:ext cx="12185652" cy="6883591"/>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p:cNvSpPr/>
          <p:nvPr/>
        </p:nvSpPr>
        <p:spPr>
          <a:xfrm>
            <a:off x="2821" y="-26484"/>
            <a:ext cx="12185651" cy="6883591"/>
          </a:xfrm>
          <a:prstGeom prst="rect">
            <a:avLst/>
          </a:prstGeom>
          <a:solidFill>
            <a:schemeClr val="tx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399" dirty="0"/>
          </a:p>
        </p:txBody>
      </p:sp>
      <p:pic>
        <p:nvPicPr>
          <p:cNvPr id="14" name="Picture 13">
            <a:extLst>
              <a:ext uri="{FF2B5EF4-FFF2-40B4-BE49-F238E27FC236}">
                <a16:creationId xmlns:a16="http://schemas.microsoft.com/office/drawing/2014/main" xmlns=""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79303" y="57696"/>
            <a:ext cx="716512" cy="707703"/>
          </a:xfrm>
          <a:prstGeom prst="rect">
            <a:avLst/>
          </a:prstGeom>
        </p:spPr>
      </p:pic>
      <p:sp>
        <p:nvSpPr>
          <p:cNvPr id="15"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09842" y="6471378"/>
            <a:ext cx="2238967" cy="359451"/>
          </a:xfrm>
        </p:spPr>
        <p:txBody>
          <a:bodyPr/>
          <a:lstStyle/>
          <a:p>
            <a:pPr>
              <a:defRPr/>
            </a:pPr>
            <a:r>
              <a:rPr lang="en-US" sz="1400" b="1" dirty="0">
                <a:solidFill>
                  <a:schemeClr val="bg1"/>
                </a:solidFill>
                <a:latin typeface="Calibri" panose="020F0502020204030204"/>
              </a:rPr>
              <a:t>Trainer: Anubhav Oberoy</a:t>
            </a:r>
          </a:p>
        </p:txBody>
      </p:sp>
      <p:sp>
        <p:nvSpPr>
          <p:cNvPr id="16" name="Title 2"/>
          <p:cNvSpPr txBox="1">
            <a:spLocks/>
          </p:cNvSpPr>
          <p:nvPr/>
        </p:nvSpPr>
        <p:spPr>
          <a:xfrm>
            <a:off x="610871" y="275462"/>
            <a:ext cx="10967086" cy="710896"/>
          </a:xfrm>
          <a:prstGeom prst="rect">
            <a:avLst/>
          </a:prstGeom>
        </p:spPr>
        <p:txBody>
          <a:bodyPr vert="horz" lIns="121867" tIns="60933" rIns="121867" bIns="60933" rtlCol="0" anchor="t">
            <a:normAutofit fontScale="92500" lnSpcReduction="10000"/>
          </a:bodyPr>
          <a:lstStyle>
            <a:lvl1pPr algn="l" defTabSz="1218987" rtl="0" eaLnBrk="1" latinLnBrk="0" hangingPunct="1">
              <a:spcBef>
                <a:spcPct val="0"/>
              </a:spcBef>
              <a:buNone/>
              <a:defRPr sz="4400" kern="1200">
                <a:solidFill>
                  <a:schemeClr val="tx1"/>
                </a:solidFill>
                <a:latin typeface="+mj-lt"/>
                <a:ea typeface="+mj-ea"/>
                <a:cs typeface="+mj-cs"/>
              </a:defRPr>
            </a:lvl1pPr>
          </a:lstStyle>
          <a:p>
            <a:r>
              <a:rPr lang="en-IN" sz="4399" dirty="0">
                <a:solidFill>
                  <a:schemeClr val="bg1"/>
                </a:solidFill>
                <a:latin typeface="Cooper Black" panose="0208090404030B020404" pitchFamily="18" charset="0"/>
              </a:rPr>
              <a:t>Agenda – Day </a:t>
            </a:r>
            <a:r>
              <a:rPr lang="en-IN" sz="4399" dirty="0" smtClean="0">
                <a:solidFill>
                  <a:schemeClr val="bg1"/>
                </a:solidFill>
                <a:latin typeface="Cooper Black" panose="0208090404030B020404" pitchFamily="18" charset="0"/>
              </a:rPr>
              <a:t>30</a:t>
            </a:r>
            <a:endParaRPr lang="en-IN" sz="4399" dirty="0">
              <a:solidFill>
                <a:schemeClr val="tx2">
                  <a:lumMod val="60000"/>
                  <a:lumOff val="40000"/>
                </a:schemeClr>
              </a:solidFill>
              <a:latin typeface="Cooper Black" panose="0208090404030B020404" pitchFamily="18" charset="0"/>
            </a:endParaRPr>
          </a:p>
        </p:txBody>
      </p:sp>
      <p:sp>
        <p:nvSpPr>
          <p:cNvPr id="17" name="TextBox 16">
            <a:extLst>
              <a:ext uri="{FF2B5EF4-FFF2-40B4-BE49-F238E27FC236}">
                <a16:creationId xmlns="" xmlns:a16="http://schemas.microsoft.com/office/drawing/2014/main" id="{1E8BD2BC-59B0-4D30-97AE-9B4A2D8F7B41}"/>
              </a:ext>
            </a:extLst>
          </p:cNvPr>
          <p:cNvSpPr txBox="1"/>
          <p:nvPr/>
        </p:nvSpPr>
        <p:spPr>
          <a:xfrm>
            <a:off x="737190" y="986358"/>
            <a:ext cx="7962085" cy="2553520"/>
          </a:xfrm>
          <a:prstGeom prst="rect">
            <a:avLst/>
          </a:prstGeom>
          <a:noFill/>
        </p:spPr>
        <p:txBody>
          <a:bodyPr wrap="square" rtlCol="0">
            <a:spAutoFit/>
          </a:bodyPr>
          <a:lstStyle/>
          <a:p>
            <a:pPr marL="742727" lvl="1" indent="-285664">
              <a:buFont typeface="Arial" panose="020B0604020202020204" pitchFamily="34" charset="0"/>
              <a:buChar char="•"/>
            </a:pPr>
            <a:r>
              <a:rPr lang="en-IN" sz="1999" dirty="0" smtClean="0">
                <a:solidFill>
                  <a:schemeClr val="bg1"/>
                </a:solidFill>
              </a:rPr>
              <a:t>Development Flow</a:t>
            </a:r>
          </a:p>
          <a:p>
            <a:pPr marL="742727" lvl="1" indent="-285664">
              <a:buFont typeface="Arial" panose="020B0604020202020204" pitchFamily="34" charset="0"/>
              <a:buChar char="•"/>
            </a:pPr>
            <a:r>
              <a:rPr lang="en-IN" sz="1999" dirty="0" smtClean="0">
                <a:solidFill>
                  <a:schemeClr val="bg1"/>
                </a:solidFill>
              </a:rPr>
              <a:t>Create Base CDS View</a:t>
            </a:r>
          </a:p>
          <a:p>
            <a:pPr marL="742727" lvl="1" indent="-285664">
              <a:buFont typeface="Arial" panose="020B0604020202020204" pitchFamily="34" charset="0"/>
              <a:buChar char="•"/>
            </a:pPr>
            <a:r>
              <a:rPr lang="en-IN" sz="1999" dirty="0">
                <a:solidFill>
                  <a:schemeClr val="bg1"/>
                </a:solidFill>
              </a:rPr>
              <a:t>U</a:t>
            </a:r>
            <a:r>
              <a:rPr lang="en-IN" sz="1999" dirty="0" smtClean="0">
                <a:solidFill>
                  <a:schemeClr val="bg1"/>
                </a:solidFill>
              </a:rPr>
              <a:t>nderstanding </a:t>
            </a:r>
            <a:r>
              <a:rPr lang="en-IN" sz="1999" dirty="0">
                <a:solidFill>
                  <a:schemeClr val="bg1"/>
                </a:solidFill>
              </a:rPr>
              <a:t>Base Behaviour Definition</a:t>
            </a:r>
          </a:p>
          <a:p>
            <a:pPr marL="742727" lvl="1" indent="-285664">
              <a:buFont typeface="Arial" panose="020B0604020202020204" pitchFamily="34" charset="0"/>
              <a:buChar char="•"/>
            </a:pPr>
            <a:r>
              <a:rPr lang="en-IN" sz="1999" dirty="0">
                <a:solidFill>
                  <a:schemeClr val="bg1"/>
                </a:solidFill>
              </a:rPr>
              <a:t>Implementation of Base Behaviour Definition</a:t>
            </a:r>
          </a:p>
          <a:p>
            <a:pPr marL="742727" lvl="1" indent="-285664">
              <a:buFont typeface="Arial" panose="020B0604020202020204" pitchFamily="34" charset="0"/>
              <a:buChar char="•"/>
            </a:pPr>
            <a:r>
              <a:rPr lang="en-IN" sz="1999" dirty="0">
                <a:solidFill>
                  <a:schemeClr val="bg1"/>
                </a:solidFill>
              </a:rPr>
              <a:t>Create Projection CDS View for Processor</a:t>
            </a:r>
          </a:p>
          <a:p>
            <a:pPr marL="742727" lvl="1" indent="-285664">
              <a:buFont typeface="Arial" panose="020B0604020202020204" pitchFamily="34" charset="0"/>
              <a:buChar char="•"/>
            </a:pPr>
            <a:r>
              <a:rPr lang="en-IN" sz="1999" dirty="0">
                <a:solidFill>
                  <a:schemeClr val="bg1"/>
                </a:solidFill>
              </a:rPr>
              <a:t>Create/Implement Behaviour Definition for Processor</a:t>
            </a:r>
          </a:p>
          <a:p>
            <a:pPr marL="742727" lvl="1" indent="-285664">
              <a:buFont typeface="Arial" panose="020B0604020202020204" pitchFamily="34" charset="0"/>
              <a:buChar char="•"/>
            </a:pPr>
            <a:r>
              <a:rPr lang="en-IN" sz="1999" dirty="0">
                <a:solidFill>
                  <a:schemeClr val="bg1"/>
                </a:solidFill>
              </a:rPr>
              <a:t>Create Service Definition to Expose Entity</a:t>
            </a:r>
          </a:p>
          <a:p>
            <a:pPr marL="742727" lvl="1" indent="-285664">
              <a:buFont typeface="Arial" panose="020B0604020202020204" pitchFamily="34" charset="0"/>
              <a:buChar char="•"/>
            </a:pPr>
            <a:r>
              <a:rPr lang="en-IN" sz="1999" dirty="0">
                <a:solidFill>
                  <a:schemeClr val="bg1"/>
                </a:solidFill>
              </a:rPr>
              <a:t>Implement Service </a:t>
            </a:r>
            <a:r>
              <a:rPr lang="en-IN" sz="1999" dirty="0" smtClean="0">
                <a:solidFill>
                  <a:schemeClr val="bg1"/>
                </a:solidFill>
              </a:rPr>
              <a:t>Binding</a:t>
            </a:r>
            <a:endParaRPr lang="en-US" sz="1999" dirty="0" smtClean="0">
              <a:solidFill>
                <a:schemeClr val="bg1"/>
              </a:solidFill>
            </a:endParaRPr>
          </a:p>
        </p:txBody>
      </p:sp>
    </p:spTree>
    <p:extLst>
      <p:ext uri="{BB962C8B-B14F-4D97-AF65-F5344CB8AC3E}">
        <p14:creationId xmlns:p14="http://schemas.microsoft.com/office/powerpoint/2010/main" val="4260182266"/>
      </p:ext>
    </p:extLst>
  </p:cSld>
  <p:clrMapOvr>
    <a:masterClrMapping/>
  </p:clrMapOvr>
  <p:transition spd="slow">
    <p:push dir="u"/>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a:ln>
            <a:noFill/>
          </a:ln>
        </p:spPr>
        <p:txBody>
          <a:bodyPr>
            <a:noAutofit/>
          </a:bodyPr>
          <a:lstStyle/>
          <a:p>
            <a:r>
              <a:rPr lang="en-IN" dirty="0" smtClean="0">
                <a:latin typeface="Cooper Black" panose="0208090404030B020404" pitchFamily="18" charset="0"/>
              </a:rPr>
              <a:t>Development Flow</a:t>
            </a:r>
            <a:endParaRPr lang="en-IN" dirty="0">
              <a:latin typeface="Cooper Black" panose="0208090404030B020404" pitchFamily="18" charset="0"/>
            </a:endParaRP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a:ln>
            <a:noFill/>
          </a:ln>
        </p:spPr>
      </p:pic>
      <p:sp>
        <p:nvSpPr>
          <p:cNvPr id="4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10836" y="6472169"/>
            <a:ext cx="2239550" cy="359545"/>
          </a:xfrm>
          <a:ln>
            <a:noFill/>
          </a:ln>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grpSp>
        <p:nvGrpSpPr>
          <p:cNvPr id="2" name="Group 1"/>
          <p:cNvGrpSpPr/>
          <p:nvPr/>
        </p:nvGrpSpPr>
        <p:grpSpPr>
          <a:xfrm>
            <a:off x="571879" y="1470798"/>
            <a:ext cx="11211165" cy="4433477"/>
            <a:chOff x="562007" y="1553392"/>
            <a:chExt cx="9554508" cy="3723505"/>
          </a:xfrm>
        </p:grpSpPr>
        <p:sp>
          <p:nvSpPr>
            <p:cNvPr id="7" name="Freeform: Shape 13">
              <a:extLst>
                <a:ext uri="{FF2B5EF4-FFF2-40B4-BE49-F238E27FC236}">
                  <a16:creationId xmlns="" xmlns:a16="http://schemas.microsoft.com/office/drawing/2014/main" id="{81C83B2D-00F2-4663-9DC4-370DC44D37FF}"/>
                </a:ext>
              </a:extLst>
            </p:cNvPr>
            <p:cNvSpPr/>
            <p:nvPr/>
          </p:nvSpPr>
          <p:spPr>
            <a:xfrm>
              <a:off x="933166" y="3256772"/>
              <a:ext cx="1007485" cy="568178"/>
            </a:xfrm>
            <a:custGeom>
              <a:avLst/>
              <a:gdLst>
                <a:gd name="connsiteX0" fmla="*/ 0 w 1771650"/>
                <a:gd name="connsiteY0" fmla="*/ 609600 h 785813"/>
                <a:gd name="connsiteX1" fmla="*/ 180975 w 1771650"/>
                <a:gd name="connsiteY1" fmla="*/ 590550 h 785813"/>
                <a:gd name="connsiteX2" fmla="*/ 209550 w 1771650"/>
                <a:gd name="connsiteY2" fmla="*/ 409575 h 785813"/>
                <a:gd name="connsiteX3" fmla="*/ 1052513 w 1771650"/>
                <a:gd name="connsiteY3" fmla="*/ 481013 h 785813"/>
                <a:gd name="connsiteX4" fmla="*/ 1557338 w 1771650"/>
                <a:gd name="connsiteY4" fmla="*/ 0 h 785813"/>
                <a:gd name="connsiteX5" fmla="*/ 1747838 w 1771650"/>
                <a:gd name="connsiteY5" fmla="*/ 38100 h 785813"/>
                <a:gd name="connsiteX6" fmla="*/ 1771650 w 1771650"/>
                <a:gd name="connsiteY6" fmla="*/ 214313 h 785813"/>
                <a:gd name="connsiteX7" fmla="*/ 1133475 w 1771650"/>
                <a:gd name="connsiteY7" fmla="*/ 785813 h 785813"/>
                <a:gd name="connsiteX8" fmla="*/ 0 w 1771650"/>
                <a:gd name="connsiteY8" fmla="*/ 609600 h 785813"/>
                <a:gd name="connsiteX0" fmla="*/ 0 w 1771650"/>
                <a:gd name="connsiteY0" fmla="*/ 609600 h 798548"/>
                <a:gd name="connsiteX1" fmla="*/ 180975 w 1771650"/>
                <a:gd name="connsiteY1" fmla="*/ 590550 h 798548"/>
                <a:gd name="connsiteX2" fmla="*/ 209550 w 1771650"/>
                <a:gd name="connsiteY2" fmla="*/ 409575 h 798548"/>
                <a:gd name="connsiteX3" fmla="*/ 1052513 w 1771650"/>
                <a:gd name="connsiteY3" fmla="*/ 481013 h 798548"/>
                <a:gd name="connsiteX4" fmla="*/ 1557338 w 1771650"/>
                <a:gd name="connsiteY4" fmla="*/ 0 h 798548"/>
                <a:gd name="connsiteX5" fmla="*/ 1747838 w 1771650"/>
                <a:gd name="connsiteY5" fmla="*/ 38100 h 798548"/>
                <a:gd name="connsiteX6" fmla="*/ 1771650 w 1771650"/>
                <a:gd name="connsiteY6" fmla="*/ 214313 h 798548"/>
                <a:gd name="connsiteX7" fmla="*/ 1133475 w 1771650"/>
                <a:gd name="connsiteY7" fmla="*/ 785813 h 798548"/>
                <a:gd name="connsiteX8" fmla="*/ 0 w 1771650"/>
                <a:gd name="connsiteY8" fmla="*/ 609600 h 798548"/>
                <a:gd name="connsiteX0" fmla="*/ 0 w 1771650"/>
                <a:gd name="connsiteY0" fmla="*/ 609600 h 847384"/>
                <a:gd name="connsiteX1" fmla="*/ 180975 w 1771650"/>
                <a:gd name="connsiteY1" fmla="*/ 590550 h 847384"/>
                <a:gd name="connsiteX2" fmla="*/ 209550 w 1771650"/>
                <a:gd name="connsiteY2" fmla="*/ 409575 h 847384"/>
                <a:gd name="connsiteX3" fmla="*/ 1052513 w 1771650"/>
                <a:gd name="connsiteY3" fmla="*/ 481013 h 847384"/>
                <a:gd name="connsiteX4" fmla="*/ 1557338 w 1771650"/>
                <a:gd name="connsiteY4" fmla="*/ 0 h 847384"/>
                <a:gd name="connsiteX5" fmla="*/ 1747838 w 1771650"/>
                <a:gd name="connsiteY5" fmla="*/ 38100 h 847384"/>
                <a:gd name="connsiteX6" fmla="*/ 1771650 w 1771650"/>
                <a:gd name="connsiteY6" fmla="*/ 214313 h 847384"/>
                <a:gd name="connsiteX7" fmla="*/ 1133475 w 1771650"/>
                <a:gd name="connsiteY7" fmla="*/ 785813 h 847384"/>
                <a:gd name="connsiteX8" fmla="*/ 0 w 1771650"/>
                <a:gd name="connsiteY8" fmla="*/ 609600 h 847384"/>
                <a:gd name="connsiteX0" fmla="*/ 0 w 1771650"/>
                <a:gd name="connsiteY0" fmla="*/ 609600 h 849717"/>
                <a:gd name="connsiteX1" fmla="*/ 180975 w 1771650"/>
                <a:gd name="connsiteY1" fmla="*/ 590550 h 849717"/>
                <a:gd name="connsiteX2" fmla="*/ 209550 w 1771650"/>
                <a:gd name="connsiteY2" fmla="*/ 409575 h 849717"/>
                <a:gd name="connsiteX3" fmla="*/ 1052513 w 1771650"/>
                <a:gd name="connsiteY3" fmla="*/ 481013 h 849717"/>
                <a:gd name="connsiteX4" fmla="*/ 1557338 w 1771650"/>
                <a:gd name="connsiteY4" fmla="*/ 0 h 849717"/>
                <a:gd name="connsiteX5" fmla="*/ 1747838 w 1771650"/>
                <a:gd name="connsiteY5" fmla="*/ 38100 h 849717"/>
                <a:gd name="connsiteX6" fmla="*/ 1771650 w 1771650"/>
                <a:gd name="connsiteY6" fmla="*/ 214313 h 849717"/>
                <a:gd name="connsiteX7" fmla="*/ 1133475 w 1771650"/>
                <a:gd name="connsiteY7" fmla="*/ 785813 h 849717"/>
                <a:gd name="connsiteX8" fmla="*/ 0 w 1771650"/>
                <a:gd name="connsiteY8" fmla="*/ 609600 h 849717"/>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8118 w 1771650"/>
                <a:gd name="connsiteY1" fmla="*/ 576262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8118 w 1771650"/>
                <a:gd name="connsiteY1" fmla="*/ 578644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71650" h="862582">
                  <a:moveTo>
                    <a:pt x="0" y="609600"/>
                  </a:moveTo>
                  <a:lnTo>
                    <a:pt x="188118" y="578644"/>
                  </a:lnTo>
                  <a:lnTo>
                    <a:pt x="209550" y="409575"/>
                  </a:lnTo>
                  <a:cubicBezTo>
                    <a:pt x="485775" y="612775"/>
                    <a:pt x="846932" y="570706"/>
                    <a:pt x="1052513" y="481013"/>
                  </a:cubicBezTo>
                  <a:cubicBezTo>
                    <a:pt x="1258094" y="391320"/>
                    <a:pt x="1470026" y="92869"/>
                    <a:pt x="1557338" y="0"/>
                  </a:cubicBezTo>
                  <a:lnTo>
                    <a:pt x="1747838" y="38100"/>
                  </a:lnTo>
                  <a:lnTo>
                    <a:pt x="1771650" y="214313"/>
                  </a:lnTo>
                  <a:cubicBezTo>
                    <a:pt x="1614486" y="400844"/>
                    <a:pt x="1373980" y="688976"/>
                    <a:pt x="1133475" y="785813"/>
                  </a:cubicBezTo>
                  <a:cubicBezTo>
                    <a:pt x="892970" y="882650"/>
                    <a:pt x="368300" y="944563"/>
                    <a:pt x="0" y="609600"/>
                  </a:cubicBezTo>
                  <a:close/>
                </a:path>
              </a:pathLst>
            </a:custGeom>
            <a:solidFill>
              <a:schemeClr val="accent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8" name="Freeform: Shape 14">
              <a:extLst>
                <a:ext uri="{FF2B5EF4-FFF2-40B4-BE49-F238E27FC236}">
                  <a16:creationId xmlns="" xmlns:a16="http://schemas.microsoft.com/office/drawing/2014/main" id="{EA712235-EFE6-4491-BC90-BC8A44FBDDF4}"/>
                </a:ext>
              </a:extLst>
            </p:cNvPr>
            <p:cNvSpPr/>
            <p:nvPr/>
          </p:nvSpPr>
          <p:spPr>
            <a:xfrm flipV="1">
              <a:off x="1835930" y="3064368"/>
              <a:ext cx="1007485" cy="568178"/>
            </a:xfrm>
            <a:custGeom>
              <a:avLst/>
              <a:gdLst>
                <a:gd name="connsiteX0" fmla="*/ 0 w 1771650"/>
                <a:gd name="connsiteY0" fmla="*/ 609600 h 785813"/>
                <a:gd name="connsiteX1" fmla="*/ 180975 w 1771650"/>
                <a:gd name="connsiteY1" fmla="*/ 590550 h 785813"/>
                <a:gd name="connsiteX2" fmla="*/ 209550 w 1771650"/>
                <a:gd name="connsiteY2" fmla="*/ 409575 h 785813"/>
                <a:gd name="connsiteX3" fmla="*/ 1052513 w 1771650"/>
                <a:gd name="connsiteY3" fmla="*/ 481013 h 785813"/>
                <a:gd name="connsiteX4" fmla="*/ 1557338 w 1771650"/>
                <a:gd name="connsiteY4" fmla="*/ 0 h 785813"/>
                <a:gd name="connsiteX5" fmla="*/ 1747838 w 1771650"/>
                <a:gd name="connsiteY5" fmla="*/ 38100 h 785813"/>
                <a:gd name="connsiteX6" fmla="*/ 1771650 w 1771650"/>
                <a:gd name="connsiteY6" fmla="*/ 214313 h 785813"/>
                <a:gd name="connsiteX7" fmla="*/ 1133475 w 1771650"/>
                <a:gd name="connsiteY7" fmla="*/ 785813 h 785813"/>
                <a:gd name="connsiteX8" fmla="*/ 0 w 1771650"/>
                <a:gd name="connsiteY8" fmla="*/ 609600 h 785813"/>
                <a:gd name="connsiteX0" fmla="*/ 0 w 1771650"/>
                <a:gd name="connsiteY0" fmla="*/ 609600 h 798548"/>
                <a:gd name="connsiteX1" fmla="*/ 180975 w 1771650"/>
                <a:gd name="connsiteY1" fmla="*/ 590550 h 798548"/>
                <a:gd name="connsiteX2" fmla="*/ 209550 w 1771650"/>
                <a:gd name="connsiteY2" fmla="*/ 409575 h 798548"/>
                <a:gd name="connsiteX3" fmla="*/ 1052513 w 1771650"/>
                <a:gd name="connsiteY3" fmla="*/ 481013 h 798548"/>
                <a:gd name="connsiteX4" fmla="*/ 1557338 w 1771650"/>
                <a:gd name="connsiteY4" fmla="*/ 0 h 798548"/>
                <a:gd name="connsiteX5" fmla="*/ 1747838 w 1771650"/>
                <a:gd name="connsiteY5" fmla="*/ 38100 h 798548"/>
                <a:gd name="connsiteX6" fmla="*/ 1771650 w 1771650"/>
                <a:gd name="connsiteY6" fmla="*/ 214313 h 798548"/>
                <a:gd name="connsiteX7" fmla="*/ 1133475 w 1771650"/>
                <a:gd name="connsiteY7" fmla="*/ 785813 h 798548"/>
                <a:gd name="connsiteX8" fmla="*/ 0 w 1771650"/>
                <a:gd name="connsiteY8" fmla="*/ 609600 h 798548"/>
                <a:gd name="connsiteX0" fmla="*/ 0 w 1771650"/>
                <a:gd name="connsiteY0" fmla="*/ 609600 h 847384"/>
                <a:gd name="connsiteX1" fmla="*/ 180975 w 1771650"/>
                <a:gd name="connsiteY1" fmla="*/ 590550 h 847384"/>
                <a:gd name="connsiteX2" fmla="*/ 209550 w 1771650"/>
                <a:gd name="connsiteY2" fmla="*/ 409575 h 847384"/>
                <a:gd name="connsiteX3" fmla="*/ 1052513 w 1771650"/>
                <a:gd name="connsiteY3" fmla="*/ 481013 h 847384"/>
                <a:gd name="connsiteX4" fmla="*/ 1557338 w 1771650"/>
                <a:gd name="connsiteY4" fmla="*/ 0 h 847384"/>
                <a:gd name="connsiteX5" fmla="*/ 1747838 w 1771650"/>
                <a:gd name="connsiteY5" fmla="*/ 38100 h 847384"/>
                <a:gd name="connsiteX6" fmla="*/ 1771650 w 1771650"/>
                <a:gd name="connsiteY6" fmla="*/ 214313 h 847384"/>
                <a:gd name="connsiteX7" fmla="*/ 1133475 w 1771650"/>
                <a:gd name="connsiteY7" fmla="*/ 785813 h 847384"/>
                <a:gd name="connsiteX8" fmla="*/ 0 w 1771650"/>
                <a:gd name="connsiteY8" fmla="*/ 609600 h 847384"/>
                <a:gd name="connsiteX0" fmla="*/ 0 w 1771650"/>
                <a:gd name="connsiteY0" fmla="*/ 609600 h 849717"/>
                <a:gd name="connsiteX1" fmla="*/ 180975 w 1771650"/>
                <a:gd name="connsiteY1" fmla="*/ 590550 h 849717"/>
                <a:gd name="connsiteX2" fmla="*/ 209550 w 1771650"/>
                <a:gd name="connsiteY2" fmla="*/ 409575 h 849717"/>
                <a:gd name="connsiteX3" fmla="*/ 1052513 w 1771650"/>
                <a:gd name="connsiteY3" fmla="*/ 481013 h 849717"/>
                <a:gd name="connsiteX4" fmla="*/ 1557338 w 1771650"/>
                <a:gd name="connsiteY4" fmla="*/ 0 h 849717"/>
                <a:gd name="connsiteX5" fmla="*/ 1747838 w 1771650"/>
                <a:gd name="connsiteY5" fmla="*/ 38100 h 849717"/>
                <a:gd name="connsiteX6" fmla="*/ 1771650 w 1771650"/>
                <a:gd name="connsiteY6" fmla="*/ 214313 h 849717"/>
                <a:gd name="connsiteX7" fmla="*/ 1133475 w 1771650"/>
                <a:gd name="connsiteY7" fmla="*/ 785813 h 849717"/>
                <a:gd name="connsiteX8" fmla="*/ 0 w 1771650"/>
                <a:gd name="connsiteY8" fmla="*/ 609600 h 849717"/>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8118 w 1771650"/>
                <a:gd name="connsiteY1" fmla="*/ 576262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8118 w 1771650"/>
                <a:gd name="connsiteY1" fmla="*/ 578644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71650" h="862582">
                  <a:moveTo>
                    <a:pt x="0" y="609600"/>
                  </a:moveTo>
                  <a:lnTo>
                    <a:pt x="188118" y="578644"/>
                  </a:lnTo>
                  <a:lnTo>
                    <a:pt x="209550" y="409575"/>
                  </a:lnTo>
                  <a:cubicBezTo>
                    <a:pt x="485775" y="612775"/>
                    <a:pt x="846932" y="570706"/>
                    <a:pt x="1052513" y="481013"/>
                  </a:cubicBezTo>
                  <a:cubicBezTo>
                    <a:pt x="1258094" y="391320"/>
                    <a:pt x="1470026" y="92869"/>
                    <a:pt x="1557338" y="0"/>
                  </a:cubicBezTo>
                  <a:lnTo>
                    <a:pt x="1747838" y="38100"/>
                  </a:lnTo>
                  <a:lnTo>
                    <a:pt x="1771650" y="214313"/>
                  </a:lnTo>
                  <a:cubicBezTo>
                    <a:pt x="1614486" y="400844"/>
                    <a:pt x="1373980" y="688976"/>
                    <a:pt x="1133475" y="785813"/>
                  </a:cubicBezTo>
                  <a:cubicBezTo>
                    <a:pt x="892970" y="882650"/>
                    <a:pt x="368300" y="944563"/>
                    <a:pt x="0" y="609600"/>
                  </a:cubicBezTo>
                  <a:close/>
                </a:path>
              </a:pathLst>
            </a:custGeom>
            <a:solidFill>
              <a:schemeClr val="accent1">
                <a:alpha val="72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9" name="Freeform: Shape 15">
              <a:extLst>
                <a:ext uri="{FF2B5EF4-FFF2-40B4-BE49-F238E27FC236}">
                  <a16:creationId xmlns="" xmlns:a16="http://schemas.microsoft.com/office/drawing/2014/main" id="{23A1E089-A05F-4E81-AE33-6A6E5B7549EB}"/>
                </a:ext>
              </a:extLst>
            </p:cNvPr>
            <p:cNvSpPr/>
            <p:nvPr/>
          </p:nvSpPr>
          <p:spPr>
            <a:xfrm>
              <a:off x="2738695" y="3256772"/>
              <a:ext cx="1007485" cy="568178"/>
            </a:xfrm>
            <a:custGeom>
              <a:avLst/>
              <a:gdLst>
                <a:gd name="connsiteX0" fmla="*/ 0 w 1771650"/>
                <a:gd name="connsiteY0" fmla="*/ 609600 h 785813"/>
                <a:gd name="connsiteX1" fmla="*/ 180975 w 1771650"/>
                <a:gd name="connsiteY1" fmla="*/ 590550 h 785813"/>
                <a:gd name="connsiteX2" fmla="*/ 209550 w 1771650"/>
                <a:gd name="connsiteY2" fmla="*/ 409575 h 785813"/>
                <a:gd name="connsiteX3" fmla="*/ 1052513 w 1771650"/>
                <a:gd name="connsiteY3" fmla="*/ 481013 h 785813"/>
                <a:gd name="connsiteX4" fmla="*/ 1557338 w 1771650"/>
                <a:gd name="connsiteY4" fmla="*/ 0 h 785813"/>
                <a:gd name="connsiteX5" fmla="*/ 1747838 w 1771650"/>
                <a:gd name="connsiteY5" fmla="*/ 38100 h 785813"/>
                <a:gd name="connsiteX6" fmla="*/ 1771650 w 1771650"/>
                <a:gd name="connsiteY6" fmla="*/ 214313 h 785813"/>
                <a:gd name="connsiteX7" fmla="*/ 1133475 w 1771650"/>
                <a:gd name="connsiteY7" fmla="*/ 785813 h 785813"/>
                <a:gd name="connsiteX8" fmla="*/ 0 w 1771650"/>
                <a:gd name="connsiteY8" fmla="*/ 609600 h 785813"/>
                <a:gd name="connsiteX0" fmla="*/ 0 w 1771650"/>
                <a:gd name="connsiteY0" fmla="*/ 609600 h 798548"/>
                <a:gd name="connsiteX1" fmla="*/ 180975 w 1771650"/>
                <a:gd name="connsiteY1" fmla="*/ 590550 h 798548"/>
                <a:gd name="connsiteX2" fmla="*/ 209550 w 1771650"/>
                <a:gd name="connsiteY2" fmla="*/ 409575 h 798548"/>
                <a:gd name="connsiteX3" fmla="*/ 1052513 w 1771650"/>
                <a:gd name="connsiteY3" fmla="*/ 481013 h 798548"/>
                <a:gd name="connsiteX4" fmla="*/ 1557338 w 1771650"/>
                <a:gd name="connsiteY4" fmla="*/ 0 h 798548"/>
                <a:gd name="connsiteX5" fmla="*/ 1747838 w 1771650"/>
                <a:gd name="connsiteY5" fmla="*/ 38100 h 798548"/>
                <a:gd name="connsiteX6" fmla="*/ 1771650 w 1771650"/>
                <a:gd name="connsiteY6" fmla="*/ 214313 h 798548"/>
                <a:gd name="connsiteX7" fmla="*/ 1133475 w 1771650"/>
                <a:gd name="connsiteY7" fmla="*/ 785813 h 798548"/>
                <a:gd name="connsiteX8" fmla="*/ 0 w 1771650"/>
                <a:gd name="connsiteY8" fmla="*/ 609600 h 798548"/>
                <a:gd name="connsiteX0" fmla="*/ 0 w 1771650"/>
                <a:gd name="connsiteY0" fmla="*/ 609600 h 847384"/>
                <a:gd name="connsiteX1" fmla="*/ 180975 w 1771650"/>
                <a:gd name="connsiteY1" fmla="*/ 590550 h 847384"/>
                <a:gd name="connsiteX2" fmla="*/ 209550 w 1771650"/>
                <a:gd name="connsiteY2" fmla="*/ 409575 h 847384"/>
                <a:gd name="connsiteX3" fmla="*/ 1052513 w 1771650"/>
                <a:gd name="connsiteY3" fmla="*/ 481013 h 847384"/>
                <a:gd name="connsiteX4" fmla="*/ 1557338 w 1771650"/>
                <a:gd name="connsiteY4" fmla="*/ 0 h 847384"/>
                <a:gd name="connsiteX5" fmla="*/ 1747838 w 1771650"/>
                <a:gd name="connsiteY5" fmla="*/ 38100 h 847384"/>
                <a:gd name="connsiteX6" fmla="*/ 1771650 w 1771650"/>
                <a:gd name="connsiteY6" fmla="*/ 214313 h 847384"/>
                <a:gd name="connsiteX7" fmla="*/ 1133475 w 1771650"/>
                <a:gd name="connsiteY7" fmla="*/ 785813 h 847384"/>
                <a:gd name="connsiteX8" fmla="*/ 0 w 1771650"/>
                <a:gd name="connsiteY8" fmla="*/ 609600 h 847384"/>
                <a:gd name="connsiteX0" fmla="*/ 0 w 1771650"/>
                <a:gd name="connsiteY0" fmla="*/ 609600 h 849717"/>
                <a:gd name="connsiteX1" fmla="*/ 180975 w 1771650"/>
                <a:gd name="connsiteY1" fmla="*/ 590550 h 849717"/>
                <a:gd name="connsiteX2" fmla="*/ 209550 w 1771650"/>
                <a:gd name="connsiteY2" fmla="*/ 409575 h 849717"/>
                <a:gd name="connsiteX3" fmla="*/ 1052513 w 1771650"/>
                <a:gd name="connsiteY3" fmla="*/ 481013 h 849717"/>
                <a:gd name="connsiteX4" fmla="*/ 1557338 w 1771650"/>
                <a:gd name="connsiteY4" fmla="*/ 0 h 849717"/>
                <a:gd name="connsiteX5" fmla="*/ 1747838 w 1771650"/>
                <a:gd name="connsiteY5" fmla="*/ 38100 h 849717"/>
                <a:gd name="connsiteX6" fmla="*/ 1771650 w 1771650"/>
                <a:gd name="connsiteY6" fmla="*/ 214313 h 849717"/>
                <a:gd name="connsiteX7" fmla="*/ 1133475 w 1771650"/>
                <a:gd name="connsiteY7" fmla="*/ 785813 h 849717"/>
                <a:gd name="connsiteX8" fmla="*/ 0 w 1771650"/>
                <a:gd name="connsiteY8" fmla="*/ 609600 h 849717"/>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8118 w 1771650"/>
                <a:gd name="connsiteY1" fmla="*/ 576262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8118 w 1771650"/>
                <a:gd name="connsiteY1" fmla="*/ 578644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71650" h="862582">
                  <a:moveTo>
                    <a:pt x="0" y="609600"/>
                  </a:moveTo>
                  <a:lnTo>
                    <a:pt x="188118" y="578644"/>
                  </a:lnTo>
                  <a:lnTo>
                    <a:pt x="209550" y="409575"/>
                  </a:lnTo>
                  <a:cubicBezTo>
                    <a:pt x="485775" y="612775"/>
                    <a:pt x="846932" y="570706"/>
                    <a:pt x="1052513" y="481013"/>
                  </a:cubicBezTo>
                  <a:cubicBezTo>
                    <a:pt x="1258094" y="391320"/>
                    <a:pt x="1470026" y="92869"/>
                    <a:pt x="1557338" y="0"/>
                  </a:cubicBezTo>
                  <a:lnTo>
                    <a:pt x="1747838" y="38100"/>
                  </a:lnTo>
                  <a:lnTo>
                    <a:pt x="1771650" y="214313"/>
                  </a:lnTo>
                  <a:cubicBezTo>
                    <a:pt x="1614486" y="400844"/>
                    <a:pt x="1373980" y="688976"/>
                    <a:pt x="1133475" y="785813"/>
                  </a:cubicBezTo>
                  <a:cubicBezTo>
                    <a:pt x="892970" y="882650"/>
                    <a:pt x="368300" y="944563"/>
                    <a:pt x="0" y="609600"/>
                  </a:cubicBezTo>
                  <a:close/>
                </a:path>
              </a:pathLst>
            </a:custGeom>
            <a:solidFill>
              <a:schemeClr val="accent2"/>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10" name="Freeform: Shape 16">
              <a:extLst>
                <a:ext uri="{FF2B5EF4-FFF2-40B4-BE49-F238E27FC236}">
                  <a16:creationId xmlns="" xmlns:a16="http://schemas.microsoft.com/office/drawing/2014/main" id="{B8ABDB3B-856D-4CA2-BA86-B077E84167BE}"/>
                </a:ext>
              </a:extLst>
            </p:cNvPr>
            <p:cNvSpPr/>
            <p:nvPr/>
          </p:nvSpPr>
          <p:spPr>
            <a:xfrm flipV="1">
              <a:off x="3641459" y="3064368"/>
              <a:ext cx="1007485" cy="568178"/>
            </a:xfrm>
            <a:custGeom>
              <a:avLst/>
              <a:gdLst>
                <a:gd name="connsiteX0" fmla="*/ 0 w 1771650"/>
                <a:gd name="connsiteY0" fmla="*/ 609600 h 785813"/>
                <a:gd name="connsiteX1" fmla="*/ 180975 w 1771650"/>
                <a:gd name="connsiteY1" fmla="*/ 590550 h 785813"/>
                <a:gd name="connsiteX2" fmla="*/ 209550 w 1771650"/>
                <a:gd name="connsiteY2" fmla="*/ 409575 h 785813"/>
                <a:gd name="connsiteX3" fmla="*/ 1052513 w 1771650"/>
                <a:gd name="connsiteY3" fmla="*/ 481013 h 785813"/>
                <a:gd name="connsiteX4" fmla="*/ 1557338 w 1771650"/>
                <a:gd name="connsiteY4" fmla="*/ 0 h 785813"/>
                <a:gd name="connsiteX5" fmla="*/ 1747838 w 1771650"/>
                <a:gd name="connsiteY5" fmla="*/ 38100 h 785813"/>
                <a:gd name="connsiteX6" fmla="*/ 1771650 w 1771650"/>
                <a:gd name="connsiteY6" fmla="*/ 214313 h 785813"/>
                <a:gd name="connsiteX7" fmla="*/ 1133475 w 1771650"/>
                <a:gd name="connsiteY7" fmla="*/ 785813 h 785813"/>
                <a:gd name="connsiteX8" fmla="*/ 0 w 1771650"/>
                <a:gd name="connsiteY8" fmla="*/ 609600 h 785813"/>
                <a:gd name="connsiteX0" fmla="*/ 0 w 1771650"/>
                <a:gd name="connsiteY0" fmla="*/ 609600 h 798548"/>
                <a:gd name="connsiteX1" fmla="*/ 180975 w 1771650"/>
                <a:gd name="connsiteY1" fmla="*/ 590550 h 798548"/>
                <a:gd name="connsiteX2" fmla="*/ 209550 w 1771650"/>
                <a:gd name="connsiteY2" fmla="*/ 409575 h 798548"/>
                <a:gd name="connsiteX3" fmla="*/ 1052513 w 1771650"/>
                <a:gd name="connsiteY3" fmla="*/ 481013 h 798548"/>
                <a:gd name="connsiteX4" fmla="*/ 1557338 w 1771650"/>
                <a:gd name="connsiteY4" fmla="*/ 0 h 798548"/>
                <a:gd name="connsiteX5" fmla="*/ 1747838 w 1771650"/>
                <a:gd name="connsiteY5" fmla="*/ 38100 h 798548"/>
                <a:gd name="connsiteX6" fmla="*/ 1771650 w 1771650"/>
                <a:gd name="connsiteY6" fmla="*/ 214313 h 798548"/>
                <a:gd name="connsiteX7" fmla="*/ 1133475 w 1771650"/>
                <a:gd name="connsiteY7" fmla="*/ 785813 h 798548"/>
                <a:gd name="connsiteX8" fmla="*/ 0 w 1771650"/>
                <a:gd name="connsiteY8" fmla="*/ 609600 h 798548"/>
                <a:gd name="connsiteX0" fmla="*/ 0 w 1771650"/>
                <a:gd name="connsiteY0" fmla="*/ 609600 h 847384"/>
                <a:gd name="connsiteX1" fmla="*/ 180975 w 1771650"/>
                <a:gd name="connsiteY1" fmla="*/ 590550 h 847384"/>
                <a:gd name="connsiteX2" fmla="*/ 209550 w 1771650"/>
                <a:gd name="connsiteY2" fmla="*/ 409575 h 847384"/>
                <a:gd name="connsiteX3" fmla="*/ 1052513 w 1771650"/>
                <a:gd name="connsiteY3" fmla="*/ 481013 h 847384"/>
                <a:gd name="connsiteX4" fmla="*/ 1557338 w 1771650"/>
                <a:gd name="connsiteY4" fmla="*/ 0 h 847384"/>
                <a:gd name="connsiteX5" fmla="*/ 1747838 w 1771650"/>
                <a:gd name="connsiteY5" fmla="*/ 38100 h 847384"/>
                <a:gd name="connsiteX6" fmla="*/ 1771650 w 1771650"/>
                <a:gd name="connsiteY6" fmla="*/ 214313 h 847384"/>
                <a:gd name="connsiteX7" fmla="*/ 1133475 w 1771650"/>
                <a:gd name="connsiteY7" fmla="*/ 785813 h 847384"/>
                <a:gd name="connsiteX8" fmla="*/ 0 w 1771650"/>
                <a:gd name="connsiteY8" fmla="*/ 609600 h 847384"/>
                <a:gd name="connsiteX0" fmla="*/ 0 w 1771650"/>
                <a:gd name="connsiteY0" fmla="*/ 609600 h 849717"/>
                <a:gd name="connsiteX1" fmla="*/ 180975 w 1771650"/>
                <a:gd name="connsiteY1" fmla="*/ 590550 h 849717"/>
                <a:gd name="connsiteX2" fmla="*/ 209550 w 1771650"/>
                <a:gd name="connsiteY2" fmla="*/ 409575 h 849717"/>
                <a:gd name="connsiteX3" fmla="*/ 1052513 w 1771650"/>
                <a:gd name="connsiteY3" fmla="*/ 481013 h 849717"/>
                <a:gd name="connsiteX4" fmla="*/ 1557338 w 1771650"/>
                <a:gd name="connsiteY4" fmla="*/ 0 h 849717"/>
                <a:gd name="connsiteX5" fmla="*/ 1747838 w 1771650"/>
                <a:gd name="connsiteY5" fmla="*/ 38100 h 849717"/>
                <a:gd name="connsiteX6" fmla="*/ 1771650 w 1771650"/>
                <a:gd name="connsiteY6" fmla="*/ 214313 h 849717"/>
                <a:gd name="connsiteX7" fmla="*/ 1133475 w 1771650"/>
                <a:gd name="connsiteY7" fmla="*/ 785813 h 849717"/>
                <a:gd name="connsiteX8" fmla="*/ 0 w 1771650"/>
                <a:gd name="connsiteY8" fmla="*/ 609600 h 849717"/>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8118 w 1771650"/>
                <a:gd name="connsiteY1" fmla="*/ 576262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8118 w 1771650"/>
                <a:gd name="connsiteY1" fmla="*/ 578644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71650" h="862582">
                  <a:moveTo>
                    <a:pt x="0" y="609600"/>
                  </a:moveTo>
                  <a:lnTo>
                    <a:pt x="188118" y="578644"/>
                  </a:lnTo>
                  <a:lnTo>
                    <a:pt x="209550" y="409575"/>
                  </a:lnTo>
                  <a:cubicBezTo>
                    <a:pt x="485775" y="612775"/>
                    <a:pt x="846932" y="570706"/>
                    <a:pt x="1052513" y="481013"/>
                  </a:cubicBezTo>
                  <a:cubicBezTo>
                    <a:pt x="1258094" y="391320"/>
                    <a:pt x="1470026" y="92869"/>
                    <a:pt x="1557338" y="0"/>
                  </a:cubicBezTo>
                  <a:lnTo>
                    <a:pt x="1747838" y="38100"/>
                  </a:lnTo>
                  <a:lnTo>
                    <a:pt x="1771650" y="214313"/>
                  </a:lnTo>
                  <a:cubicBezTo>
                    <a:pt x="1614486" y="400844"/>
                    <a:pt x="1373980" y="688976"/>
                    <a:pt x="1133475" y="785813"/>
                  </a:cubicBezTo>
                  <a:cubicBezTo>
                    <a:pt x="892970" y="882650"/>
                    <a:pt x="368300" y="944563"/>
                    <a:pt x="0" y="609600"/>
                  </a:cubicBezTo>
                  <a:close/>
                </a:path>
              </a:pathLst>
            </a:custGeom>
            <a:solidFill>
              <a:schemeClr val="accent3"/>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12" name="Freeform: Shape 17">
              <a:extLst>
                <a:ext uri="{FF2B5EF4-FFF2-40B4-BE49-F238E27FC236}">
                  <a16:creationId xmlns="" xmlns:a16="http://schemas.microsoft.com/office/drawing/2014/main" id="{1D7ACCFD-9A45-40C8-BB1E-AA7E4A53C177}"/>
                </a:ext>
              </a:extLst>
            </p:cNvPr>
            <p:cNvSpPr/>
            <p:nvPr/>
          </p:nvSpPr>
          <p:spPr>
            <a:xfrm>
              <a:off x="4544224" y="3256772"/>
              <a:ext cx="1007485" cy="568178"/>
            </a:xfrm>
            <a:custGeom>
              <a:avLst/>
              <a:gdLst>
                <a:gd name="connsiteX0" fmla="*/ 0 w 1771650"/>
                <a:gd name="connsiteY0" fmla="*/ 609600 h 785813"/>
                <a:gd name="connsiteX1" fmla="*/ 180975 w 1771650"/>
                <a:gd name="connsiteY1" fmla="*/ 590550 h 785813"/>
                <a:gd name="connsiteX2" fmla="*/ 209550 w 1771650"/>
                <a:gd name="connsiteY2" fmla="*/ 409575 h 785813"/>
                <a:gd name="connsiteX3" fmla="*/ 1052513 w 1771650"/>
                <a:gd name="connsiteY3" fmla="*/ 481013 h 785813"/>
                <a:gd name="connsiteX4" fmla="*/ 1557338 w 1771650"/>
                <a:gd name="connsiteY4" fmla="*/ 0 h 785813"/>
                <a:gd name="connsiteX5" fmla="*/ 1747838 w 1771650"/>
                <a:gd name="connsiteY5" fmla="*/ 38100 h 785813"/>
                <a:gd name="connsiteX6" fmla="*/ 1771650 w 1771650"/>
                <a:gd name="connsiteY6" fmla="*/ 214313 h 785813"/>
                <a:gd name="connsiteX7" fmla="*/ 1133475 w 1771650"/>
                <a:gd name="connsiteY7" fmla="*/ 785813 h 785813"/>
                <a:gd name="connsiteX8" fmla="*/ 0 w 1771650"/>
                <a:gd name="connsiteY8" fmla="*/ 609600 h 785813"/>
                <a:gd name="connsiteX0" fmla="*/ 0 w 1771650"/>
                <a:gd name="connsiteY0" fmla="*/ 609600 h 798548"/>
                <a:gd name="connsiteX1" fmla="*/ 180975 w 1771650"/>
                <a:gd name="connsiteY1" fmla="*/ 590550 h 798548"/>
                <a:gd name="connsiteX2" fmla="*/ 209550 w 1771650"/>
                <a:gd name="connsiteY2" fmla="*/ 409575 h 798548"/>
                <a:gd name="connsiteX3" fmla="*/ 1052513 w 1771650"/>
                <a:gd name="connsiteY3" fmla="*/ 481013 h 798548"/>
                <a:gd name="connsiteX4" fmla="*/ 1557338 w 1771650"/>
                <a:gd name="connsiteY4" fmla="*/ 0 h 798548"/>
                <a:gd name="connsiteX5" fmla="*/ 1747838 w 1771650"/>
                <a:gd name="connsiteY5" fmla="*/ 38100 h 798548"/>
                <a:gd name="connsiteX6" fmla="*/ 1771650 w 1771650"/>
                <a:gd name="connsiteY6" fmla="*/ 214313 h 798548"/>
                <a:gd name="connsiteX7" fmla="*/ 1133475 w 1771650"/>
                <a:gd name="connsiteY7" fmla="*/ 785813 h 798548"/>
                <a:gd name="connsiteX8" fmla="*/ 0 w 1771650"/>
                <a:gd name="connsiteY8" fmla="*/ 609600 h 798548"/>
                <a:gd name="connsiteX0" fmla="*/ 0 w 1771650"/>
                <a:gd name="connsiteY0" fmla="*/ 609600 h 847384"/>
                <a:gd name="connsiteX1" fmla="*/ 180975 w 1771650"/>
                <a:gd name="connsiteY1" fmla="*/ 590550 h 847384"/>
                <a:gd name="connsiteX2" fmla="*/ 209550 w 1771650"/>
                <a:gd name="connsiteY2" fmla="*/ 409575 h 847384"/>
                <a:gd name="connsiteX3" fmla="*/ 1052513 w 1771650"/>
                <a:gd name="connsiteY3" fmla="*/ 481013 h 847384"/>
                <a:gd name="connsiteX4" fmla="*/ 1557338 w 1771650"/>
                <a:gd name="connsiteY4" fmla="*/ 0 h 847384"/>
                <a:gd name="connsiteX5" fmla="*/ 1747838 w 1771650"/>
                <a:gd name="connsiteY5" fmla="*/ 38100 h 847384"/>
                <a:gd name="connsiteX6" fmla="*/ 1771650 w 1771650"/>
                <a:gd name="connsiteY6" fmla="*/ 214313 h 847384"/>
                <a:gd name="connsiteX7" fmla="*/ 1133475 w 1771650"/>
                <a:gd name="connsiteY7" fmla="*/ 785813 h 847384"/>
                <a:gd name="connsiteX8" fmla="*/ 0 w 1771650"/>
                <a:gd name="connsiteY8" fmla="*/ 609600 h 847384"/>
                <a:gd name="connsiteX0" fmla="*/ 0 w 1771650"/>
                <a:gd name="connsiteY0" fmla="*/ 609600 h 849717"/>
                <a:gd name="connsiteX1" fmla="*/ 180975 w 1771650"/>
                <a:gd name="connsiteY1" fmla="*/ 590550 h 849717"/>
                <a:gd name="connsiteX2" fmla="*/ 209550 w 1771650"/>
                <a:gd name="connsiteY2" fmla="*/ 409575 h 849717"/>
                <a:gd name="connsiteX3" fmla="*/ 1052513 w 1771650"/>
                <a:gd name="connsiteY3" fmla="*/ 481013 h 849717"/>
                <a:gd name="connsiteX4" fmla="*/ 1557338 w 1771650"/>
                <a:gd name="connsiteY4" fmla="*/ 0 h 849717"/>
                <a:gd name="connsiteX5" fmla="*/ 1747838 w 1771650"/>
                <a:gd name="connsiteY5" fmla="*/ 38100 h 849717"/>
                <a:gd name="connsiteX6" fmla="*/ 1771650 w 1771650"/>
                <a:gd name="connsiteY6" fmla="*/ 214313 h 849717"/>
                <a:gd name="connsiteX7" fmla="*/ 1133475 w 1771650"/>
                <a:gd name="connsiteY7" fmla="*/ 785813 h 849717"/>
                <a:gd name="connsiteX8" fmla="*/ 0 w 1771650"/>
                <a:gd name="connsiteY8" fmla="*/ 609600 h 849717"/>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8118 w 1771650"/>
                <a:gd name="connsiteY1" fmla="*/ 576262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8118 w 1771650"/>
                <a:gd name="connsiteY1" fmla="*/ 578644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71650" h="862582">
                  <a:moveTo>
                    <a:pt x="0" y="609600"/>
                  </a:moveTo>
                  <a:lnTo>
                    <a:pt x="188118" y="578644"/>
                  </a:lnTo>
                  <a:lnTo>
                    <a:pt x="209550" y="409575"/>
                  </a:lnTo>
                  <a:cubicBezTo>
                    <a:pt x="485775" y="612775"/>
                    <a:pt x="846932" y="570706"/>
                    <a:pt x="1052513" y="481013"/>
                  </a:cubicBezTo>
                  <a:cubicBezTo>
                    <a:pt x="1258094" y="391320"/>
                    <a:pt x="1470026" y="92869"/>
                    <a:pt x="1557338" y="0"/>
                  </a:cubicBezTo>
                  <a:lnTo>
                    <a:pt x="1747838" y="38100"/>
                  </a:lnTo>
                  <a:lnTo>
                    <a:pt x="1771650" y="214313"/>
                  </a:lnTo>
                  <a:cubicBezTo>
                    <a:pt x="1614486" y="400844"/>
                    <a:pt x="1373980" y="688976"/>
                    <a:pt x="1133475" y="785813"/>
                  </a:cubicBezTo>
                  <a:cubicBezTo>
                    <a:pt x="892970" y="882650"/>
                    <a:pt x="368300" y="944563"/>
                    <a:pt x="0" y="609600"/>
                  </a:cubicBezTo>
                  <a:close/>
                </a:path>
              </a:pathLst>
            </a:custGeom>
            <a:solidFill>
              <a:schemeClr val="bg2"/>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98" tIns="34299" rIns="68598" bIns="34299" numCol="1" spcCol="0" rtlCol="0" fromWordArt="0" anchor="ctr" anchorCtr="0" forceAA="0" compatLnSpc="1">
              <a:prstTxWarp prst="textNoShape">
                <a:avLst/>
              </a:prstTxWarp>
              <a:noAutofit/>
            </a:bodyP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13" name="Freeform: Shape 18">
              <a:extLst>
                <a:ext uri="{FF2B5EF4-FFF2-40B4-BE49-F238E27FC236}">
                  <a16:creationId xmlns="" xmlns:a16="http://schemas.microsoft.com/office/drawing/2014/main" id="{82F7CAB7-B9E2-4D56-A4E2-B112FCB9CE28}"/>
                </a:ext>
              </a:extLst>
            </p:cNvPr>
            <p:cNvSpPr/>
            <p:nvPr/>
          </p:nvSpPr>
          <p:spPr>
            <a:xfrm flipV="1">
              <a:off x="5446988" y="3064368"/>
              <a:ext cx="1007485" cy="568178"/>
            </a:xfrm>
            <a:custGeom>
              <a:avLst/>
              <a:gdLst>
                <a:gd name="connsiteX0" fmla="*/ 0 w 1771650"/>
                <a:gd name="connsiteY0" fmla="*/ 609600 h 785813"/>
                <a:gd name="connsiteX1" fmla="*/ 180975 w 1771650"/>
                <a:gd name="connsiteY1" fmla="*/ 590550 h 785813"/>
                <a:gd name="connsiteX2" fmla="*/ 209550 w 1771650"/>
                <a:gd name="connsiteY2" fmla="*/ 409575 h 785813"/>
                <a:gd name="connsiteX3" fmla="*/ 1052513 w 1771650"/>
                <a:gd name="connsiteY3" fmla="*/ 481013 h 785813"/>
                <a:gd name="connsiteX4" fmla="*/ 1557338 w 1771650"/>
                <a:gd name="connsiteY4" fmla="*/ 0 h 785813"/>
                <a:gd name="connsiteX5" fmla="*/ 1747838 w 1771650"/>
                <a:gd name="connsiteY5" fmla="*/ 38100 h 785813"/>
                <a:gd name="connsiteX6" fmla="*/ 1771650 w 1771650"/>
                <a:gd name="connsiteY6" fmla="*/ 214313 h 785813"/>
                <a:gd name="connsiteX7" fmla="*/ 1133475 w 1771650"/>
                <a:gd name="connsiteY7" fmla="*/ 785813 h 785813"/>
                <a:gd name="connsiteX8" fmla="*/ 0 w 1771650"/>
                <a:gd name="connsiteY8" fmla="*/ 609600 h 785813"/>
                <a:gd name="connsiteX0" fmla="*/ 0 w 1771650"/>
                <a:gd name="connsiteY0" fmla="*/ 609600 h 798548"/>
                <a:gd name="connsiteX1" fmla="*/ 180975 w 1771650"/>
                <a:gd name="connsiteY1" fmla="*/ 590550 h 798548"/>
                <a:gd name="connsiteX2" fmla="*/ 209550 w 1771650"/>
                <a:gd name="connsiteY2" fmla="*/ 409575 h 798548"/>
                <a:gd name="connsiteX3" fmla="*/ 1052513 w 1771650"/>
                <a:gd name="connsiteY3" fmla="*/ 481013 h 798548"/>
                <a:gd name="connsiteX4" fmla="*/ 1557338 w 1771650"/>
                <a:gd name="connsiteY4" fmla="*/ 0 h 798548"/>
                <a:gd name="connsiteX5" fmla="*/ 1747838 w 1771650"/>
                <a:gd name="connsiteY5" fmla="*/ 38100 h 798548"/>
                <a:gd name="connsiteX6" fmla="*/ 1771650 w 1771650"/>
                <a:gd name="connsiteY6" fmla="*/ 214313 h 798548"/>
                <a:gd name="connsiteX7" fmla="*/ 1133475 w 1771650"/>
                <a:gd name="connsiteY7" fmla="*/ 785813 h 798548"/>
                <a:gd name="connsiteX8" fmla="*/ 0 w 1771650"/>
                <a:gd name="connsiteY8" fmla="*/ 609600 h 798548"/>
                <a:gd name="connsiteX0" fmla="*/ 0 w 1771650"/>
                <a:gd name="connsiteY0" fmla="*/ 609600 h 847384"/>
                <a:gd name="connsiteX1" fmla="*/ 180975 w 1771650"/>
                <a:gd name="connsiteY1" fmla="*/ 590550 h 847384"/>
                <a:gd name="connsiteX2" fmla="*/ 209550 w 1771650"/>
                <a:gd name="connsiteY2" fmla="*/ 409575 h 847384"/>
                <a:gd name="connsiteX3" fmla="*/ 1052513 w 1771650"/>
                <a:gd name="connsiteY3" fmla="*/ 481013 h 847384"/>
                <a:gd name="connsiteX4" fmla="*/ 1557338 w 1771650"/>
                <a:gd name="connsiteY4" fmla="*/ 0 h 847384"/>
                <a:gd name="connsiteX5" fmla="*/ 1747838 w 1771650"/>
                <a:gd name="connsiteY5" fmla="*/ 38100 h 847384"/>
                <a:gd name="connsiteX6" fmla="*/ 1771650 w 1771650"/>
                <a:gd name="connsiteY6" fmla="*/ 214313 h 847384"/>
                <a:gd name="connsiteX7" fmla="*/ 1133475 w 1771650"/>
                <a:gd name="connsiteY7" fmla="*/ 785813 h 847384"/>
                <a:gd name="connsiteX8" fmla="*/ 0 w 1771650"/>
                <a:gd name="connsiteY8" fmla="*/ 609600 h 847384"/>
                <a:gd name="connsiteX0" fmla="*/ 0 w 1771650"/>
                <a:gd name="connsiteY0" fmla="*/ 609600 h 849717"/>
                <a:gd name="connsiteX1" fmla="*/ 180975 w 1771650"/>
                <a:gd name="connsiteY1" fmla="*/ 590550 h 849717"/>
                <a:gd name="connsiteX2" fmla="*/ 209550 w 1771650"/>
                <a:gd name="connsiteY2" fmla="*/ 409575 h 849717"/>
                <a:gd name="connsiteX3" fmla="*/ 1052513 w 1771650"/>
                <a:gd name="connsiteY3" fmla="*/ 481013 h 849717"/>
                <a:gd name="connsiteX4" fmla="*/ 1557338 w 1771650"/>
                <a:gd name="connsiteY4" fmla="*/ 0 h 849717"/>
                <a:gd name="connsiteX5" fmla="*/ 1747838 w 1771650"/>
                <a:gd name="connsiteY5" fmla="*/ 38100 h 849717"/>
                <a:gd name="connsiteX6" fmla="*/ 1771650 w 1771650"/>
                <a:gd name="connsiteY6" fmla="*/ 214313 h 849717"/>
                <a:gd name="connsiteX7" fmla="*/ 1133475 w 1771650"/>
                <a:gd name="connsiteY7" fmla="*/ 785813 h 849717"/>
                <a:gd name="connsiteX8" fmla="*/ 0 w 1771650"/>
                <a:gd name="connsiteY8" fmla="*/ 609600 h 849717"/>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8118 w 1771650"/>
                <a:gd name="connsiteY1" fmla="*/ 576262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8118 w 1771650"/>
                <a:gd name="connsiteY1" fmla="*/ 578644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71650" h="862582">
                  <a:moveTo>
                    <a:pt x="0" y="609600"/>
                  </a:moveTo>
                  <a:lnTo>
                    <a:pt x="188118" y="578644"/>
                  </a:lnTo>
                  <a:lnTo>
                    <a:pt x="209550" y="409575"/>
                  </a:lnTo>
                  <a:cubicBezTo>
                    <a:pt x="485775" y="612775"/>
                    <a:pt x="846932" y="570706"/>
                    <a:pt x="1052513" y="481013"/>
                  </a:cubicBezTo>
                  <a:cubicBezTo>
                    <a:pt x="1258094" y="391320"/>
                    <a:pt x="1470026" y="92869"/>
                    <a:pt x="1557338" y="0"/>
                  </a:cubicBezTo>
                  <a:lnTo>
                    <a:pt x="1747838" y="38100"/>
                  </a:lnTo>
                  <a:lnTo>
                    <a:pt x="1771650" y="214313"/>
                  </a:lnTo>
                  <a:cubicBezTo>
                    <a:pt x="1614486" y="400844"/>
                    <a:pt x="1373980" y="688976"/>
                    <a:pt x="1133475" y="785813"/>
                  </a:cubicBezTo>
                  <a:cubicBezTo>
                    <a:pt x="892970" y="882650"/>
                    <a:pt x="368300" y="944563"/>
                    <a:pt x="0" y="609600"/>
                  </a:cubicBezTo>
                  <a:close/>
                </a:path>
              </a:pathLst>
            </a:custGeom>
            <a:solidFill>
              <a:schemeClr val="accent4"/>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14" name="Freeform: Shape 19">
              <a:extLst>
                <a:ext uri="{FF2B5EF4-FFF2-40B4-BE49-F238E27FC236}">
                  <a16:creationId xmlns="" xmlns:a16="http://schemas.microsoft.com/office/drawing/2014/main" id="{947B41EA-17B5-4C95-B591-A01C427B7804}"/>
                </a:ext>
              </a:extLst>
            </p:cNvPr>
            <p:cNvSpPr/>
            <p:nvPr/>
          </p:nvSpPr>
          <p:spPr>
            <a:xfrm>
              <a:off x="6349753" y="3256772"/>
              <a:ext cx="1007485" cy="568178"/>
            </a:xfrm>
            <a:custGeom>
              <a:avLst/>
              <a:gdLst>
                <a:gd name="connsiteX0" fmla="*/ 0 w 1771650"/>
                <a:gd name="connsiteY0" fmla="*/ 609600 h 785813"/>
                <a:gd name="connsiteX1" fmla="*/ 180975 w 1771650"/>
                <a:gd name="connsiteY1" fmla="*/ 590550 h 785813"/>
                <a:gd name="connsiteX2" fmla="*/ 209550 w 1771650"/>
                <a:gd name="connsiteY2" fmla="*/ 409575 h 785813"/>
                <a:gd name="connsiteX3" fmla="*/ 1052513 w 1771650"/>
                <a:gd name="connsiteY3" fmla="*/ 481013 h 785813"/>
                <a:gd name="connsiteX4" fmla="*/ 1557338 w 1771650"/>
                <a:gd name="connsiteY4" fmla="*/ 0 h 785813"/>
                <a:gd name="connsiteX5" fmla="*/ 1747838 w 1771650"/>
                <a:gd name="connsiteY5" fmla="*/ 38100 h 785813"/>
                <a:gd name="connsiteX6" fmla="*/ 1771650 w 1771650"/>
                <a:gd name="connsiteY6" fmla="*/ 214313 h 785813"/>
                <a:gd name="connsiteX7" fmla="*/ 1133475 w 1771650"/>
                <a:gd name="connsiteY7" fmla="*/ 785813 h 785813"/>
                <a:gd name="connsiteX8" fmla="*/ 0 w 1771650"/>
                <a:gd name="connsiteY8" fmla="*/ 609600 h 785813"/>
                <a:gd name="connsiteX0" fmla="*/ 0 w 1771650"/>
                <a:gd name="connsiteY0" fmla="*/ 609600 h 798548"/>
                <a:gd name="connsiteX1" fmla="*/ 180975 w 1771650"/>
                <a:gd name="connsiteY1" fmla="*/ 590550 h 798548"/>
                <a:gd name="connsiteX2" fmla="*/ 209550 w 1771650"/>
                <a:gd name="connsiteY2" fmla="*/ 409575 h 798548"/>
                <a:gd name="connsiteX3" fmla="*/ 1052513 w 1771650"/>
                <a:gd name="connsiteY3" fmla="*/ 481013 h 798548"/>
                <a:gd name="connsiteX4" fmla="*/ 1557338 w 1771650"/>
                <a:gd name="connsiteY4" fmla="*/ 0 h 798548"/>
                <a:gd name="connsiteX5" fmla="*/ 1747838 w 1771650"/>
                <a:gd name="connsiteY5" fmla="*/ 38100 h 798548"/>
                <a:gd name="connsiteX6" fmla="*/ 1771650 w 1771650"/>
                <a:gd name="connsiteY6" fmla="*/ 214313 h 798548"/>
                <a:gd name="connsiteX7" fmla="*/ 1133475 w 1771650"/>
                <a:gd name="connsiteY7" fmla="*/ 785813 h 798548"/>
                <a:gd name="connsiteX8" fmla="*/ 0 w 1771650"/>
                <a:gd name="connsiteY8" fmla="*/ 609600 h 798548"/>
                <a:gd name="connsiteX0" fmla="*/ 0 w 1771650"/>
                <a:gd name="connsiteY0" fmla="*/ 609600 h 847384"/>
                <a:gd name="connsiteX1" fmla="*/ 180975 w 1771650"/>
                <a:gd name="connsiteY1" fmla="*/ 590550 h 847384"/>
                <a:gd name="connsiteX2" fmla="*/ 209550 w 1771650"/>
                <a:gd name="connsiteY2" fmla="*/ 409575 h 847384"/>
                <a:gd name="connsiteX3" fmla="*/ 1052513 w 1771650"/>
                <a:gd name="connsiteY3" fmla="*/ 481013 h 847384"/>
                <a:gd name="connsiteX4" fmla="*/ 1557338 w 1771650"/>
                <a:gd name="connsiteY4" fmla="*/ 0 h 847384"/>
                <a:gd name="connsiteX5" fmla="*/ 1747838 w 1771650"/>
                <a:gd name="connsiteY5" fmla="*/ 38100 h 847384"/>
                <a:gd name="connsiteX6" fmla="*/ 1771650 w 1771650"/>
                <a:gd name="connsiteY6" fmla="*/ 214313 h 847384"/>
                <a:gd name="connsiteX7" fmla="*/ 1133475 w 1771650"/>
                <a:gd name="connsiteY7" fmla="*/ 785813 h 847384"/>
                <a:gd name="connsiteX8" fmla="*/ 0 w 1771650"/>
                <a:gd name="connsiteY8" fmla="*/ 609600 h 847384"/>
                <a:gd name="connsiteX0" fmla="*/ 0 w 1771650"/>
                <a:gd name="connsiteY0" fmla="*/ 609600 h 849717"/>
                <a:gd name="connsiteX1" fmla="*/ 180975 w 1771650"/>
                <a:gd name="connsiteY1" fmla="*/ 590550 h 849717"/>
                <a:gd name="connsiteX2" fmla="*/ 209550 w 1771650"/>
                <a:gd name="connsiteY2" fmla="*/ 409575 h 849717"/>
                <a:gd name="connsiteX3" fmla="*/ 1052513 w 1771650"/>
                <a:gd name="connsiteY3" fmla="*/ 481013 h 849717"/>
                <a:gd name="connsiteX4" fmla="*/ 1557338 w 1771650"/>
                <a:gd name="connsiteY4" fmla="*/ 0 h 849717"/>
                <a:gd name="connsiteX5" fmla="*/ 1747838 w 1771650"/>
                <a:gd name="connsiteY5" fmla="*/ 38100 h 849717"/>
                <a:gd name="connsiteX6" fmla="*/ 1771650 w 1771650"/>
                <a:gd name="connsiteY6" fmla="*/ 214313 h 849717"/>
                <a:gd name="connsiteX7" fmla="*/ 1133475 w 1771650"/>
                <a:gd name="connsiteY7" fmla="*/ 785813 h 849717"/>
                <a:gd name="connsiteX8" fmla="*/ 0 w 1771650"/>
                <a:gd name="connsiteY8" fmla="*/ 609600 h 849717"/>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8118 w 1771650"/>
                <a:gd name="connsiteY1" fmla="*/ 576262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8118 w 1771650"/>
                <a:gd name="connsiteY1" fmla="*/ 578644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71650" h="862582">
                  <a:moveTo>
                    <a:pt x="0" y="609600"/>
                  </a:moveTo>
                  <a:lnTo>
                    <a:pt x="188118" y="578644"/>
                  </a:lnTo>
                  <a:lnTo>
                    <a:pt x="209550" y="409575"/>
                  </a:lnTo>
                  <a:cubicBezTo>
                    <a:pt x="485775" y="612775"/>
                    <a:pt x="846932" y="570706"/>
                    <a:pt x="1052513" y="481013"/>
                  </a:cubicBezTo>
                  <a:cubicBezTo>
                    <a:pt x="1258094" y="391320"/>
                    <a:pt x="1470026" y="92869"/>
                    <a:pt x="1557338" y="0"/>
                  </a:cubicBezTo>
                  <a:lnTo>
                    <a:pt x="1747838" y="38100"/>
                  </a:lnTo>
                  <a:lnTo>
                    <a:pt x="1771650" y="214313"/>
                  </a:lnTo>
                  <a:cubicBezTo>
                    <a:pt x="1614486" y="400844"/>
                    <a:pt x="1373980" y="688976"/>
                    <a:pt x="1133475" y="785813"/>
                  </a:cubicBezTo>
                  <a:cubicBezTo>
                    <a:pt x="892970" y="882650"/>
                    <a:pt x="368300" y="944563"/>
                    <a:pt x="0" y="609600"/>
                  </a:cubicBezTo>
                  <a:close/>
                </a:path>
              </a:pathLst>
            </a:custGeom>
            <a:solidFill>
              <a:schemeClr val="accent5"/>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15" name="Freeform: Shape 20">
              <a:extLst>
                <a:ext uri="{FF2B5EF4-FFF2-40B4-BE49-F238E27FC236}">
                  <a16:creationId xmlns="" xmlns:a16="http://schemas.microsoft.com/office/drawing/2014/main" id="{FEB14148-7BC3-4783-9BCB-7745BC641CB6}"/>
                </a:ext>
              </a:extLst>
            </p:cNvPr>
            <p:cNvSpPr/>
            <p:nvPr/>
          </p:nvSpPr>
          <p:spPr>
            <a:xfrm flipV="1">
              <a:off x="7252517" y="3064368"/>
              <a:ext cx="1007485" cy="568178"/>
            </a:xfrm>
            <a:custGeom>
              <a:avLst/>
              <a:gdLst>
                <a:gd name="connsiteX0" fmla="*/ 0 w 1771650"/>
                <a:gd name="connsiteY0" fmla="*/ 609600 h 785813"/>
                <a:gd name="connsiteX1" fmla="*/ 180975 w 1771650"/>
                <a:gd name="connsiteY1" fmla="*/ 590550 h 785813"/>
                <a:gd name="connsiteX2" fmla="*/ 209550 w 1771650"/>
                <a:gd name="connsiteY2" fmla="*/ 409575 h 785813"/>
                <a:gd name="connsiteX3" fmla="*/ 1052513 w 1771650"/>
                <a:gd name="connsiteY3" fmla="*/ 481013 h 785813"/>
                <a:gd name="connsiteX4" fmla="*/ 1557338 w 1771650"/>
                <a:gd name="connsiteY4" fmla="*/ 0 h 785813"/>
                <a:gd name="connsiteX5" fmla="*/ 1747838 w 1771650"/>
                <a:gd name="connsiteY5" fmla="*/ 38100 h 785813"/>
                <a:gd name="connsiteX6" fmla="*/ 1771650 w 1771650"/>
                <a:gd name="connsiteY6" fmla="*/ 214313 h 785813"/>
                <a:gd name="connsiteX7" fmla="*/ 1133475 w 1771650"/>
                <a:gd name="connsiteY7" fmla="*/ 785813 h 785813"/>
                <a:gd name="connsiteX8" fmla="*/ 0 w 1771650"/>
                <a:gd name="connsiteY8" fmla="*/ 609600 h 785813"/>
                <a:gd name="connsiteX0" fmla="*/ 0 w 1771650"/>
                <a:gd name="connsiteY0" fmla="*/ 609600 h 798548"/>
                <a:gd name="connsiteX1" fmla="*/ 180975 w 1771650"/>
                <a:gd name="connsiteY1" fmla="*/ 590550 h 798548"/>
                <a:gd name="connsiteX2" fmla="*/ 209550 w 1771650"/>
                <a:gd name="connsiteY2" fmla="*/ 409575 h 798548"/>
                <a:gd name="connsiteX3" fmla="*/ 1052513 w 1771650"/>
                <a:gd name="connsiteY3" fmla="*/ 481013 h 798548"/>
                <a:gd name="connsiteX4" fmla="*/ 1557338 w 1771650"/>
                <a:gd name="connsiteY4" fmla="*/ 0 h 798548"/>
                <a:gd name="connsiteX5" fmla="*/ 1747838 w 1771650"/>
                <a:gd name="connsiteY5" fmla="*/ 38100 h 798548"/>
                <a:gd name="connsiteX6" fmla="*/ 1771650 w 1771650"/>
                <a:gd name="connsiteY6" fmla="*/ 214313 h 798548"/>
                <a:gd name="connsiteX7" fmla="*/ 1133475 w 1771650"/>
                <a:gd name="connsiteY7" fmla="*/ 785813 h 798548"/>
                <a:gd name="connsiteX8" fmla="*/ 0 w 1771650"/>
                <a:gd name="connsiteY8" fmla="*/ 609600 h 798548"/>
                <a:gd name="connsiteX0" fmla="*/ 0 w 1771650"/>
                <a:gd name="connsiteY0" fmla="*/ 609600 h 847384"/>
                <a:gd name="connsiteX1" fmla="*/ 180975 w 1771650"/>
                <a:gd name="connsiteY1" fmla="*/ 590550 h 847384"/>
                <a:gd name="connsiteX2" fmla="*/ 209550 w 1771650"/>
                <a:gd name="connsiteY2" fmla="*/ 409575 h 847384"/>
                <a:gd name="connsiteX3" fmla="*/ 1052513 w 1771650"/>
                <a:gd name="connsiteY3" fmla="*/ 481013 h 847384"/>
                <a:gd name="connsiteX4" fmla="*/ 1557338 w 1771650"/>
                <a:gd name="connsiteY4" fmla="*/ 0 h 847384"/>
                <a:gd name="connsiteX5" fmla="*/ 1747838 w 1771650"/>
                <a:gd name="connsiteY5" fmla="*/ 38100 h 847384"/>
                <a:gd name="connsiteX6" fmla="*/ 1771650 w 1771650"/>
                <a:gd name="connsiteY6" fmla="*/ 214313 h 847384"/>
                <a:gd name="connsiteX7" fmla="*/ 1133475 w 1771650"/>
                <a:gd name="connsiteY7" fmla="*/ 785813 h 847384"/>
                <a:gd name="connsiteX8" fmla="*/ 0 w 1771650"/>
                <a:gd name="connsiteY8" fmla="*/ 609600 h 847384"/>
                <a:gd name="connsiteX0" fmla="*/ 0 w 1771650"/>
                <a:gd name="connsiteY0" fmla="*/ 609600 h 849717"/>
                <a:gd name="connsiteX1" fmla="*/ 180975 w 1771650"/>
                <a:gd name="connsiteY1" fmla="*/ 590550 h 849717"/>
                <a:gd name="connsiteX2" fmla="*/ 209550 w 1771650"/>
                <a:gd name="connsiteY2" fmla="*/ 409575 h 849717"/>
                <a:gd name="connsiteX3" fmla="*/ 1052513 w 1771650"/>
                <a:gd name="connsiteY3" fmla="*/ 481013 h 849717"/>
                <a:gd name="connsiteX4" fmla="*/ 1557338 w 1771650"/>
                <a:gd name="connsiteY4" fmla="*/ 0 h 849717"/>
                <a:gd name="connsiteX5" fmla="*/ 1747838 w 1771650"/>
                <a:gd name="connsiteY5" fmla="*/ 38100 h 849717"/>
                <a:gd name="connsiteX6" fmla="*/ 1771650 w 1771650"/>
                <a:gd name="connsiteY6" fmla="*/ 214313 h 849717"/>
                <a:gd name="connsiteX7" fmla="*/ 1133475 w 1771650"/>
                <a:gd name="connsiteY7" fmla="*/ 785813 h 849717"/>
                <a:gd name="connsiteX8" fmla="*/ 0 w 1771650"/>
                <a:gd name="connsiteY8" fmla="*/ 609600 h 849717"/>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8118 w 1771650"/>
                <a:gd name="connsiteY1" fmla="*/ 576262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8118 w 1771650"/>
                <a:gd name="connsiteY1" fmla="*/ 578644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71650" h="862582">
                  <a:moveTo>
                    <a:pt x="0" y="609600"/>
                  </a:moveTo>
                  <a:lnTo>
                    <a:pt x="188118" y="578644"/>
                  </a:lnTo>
                  <a:lnTo>
                    <a:pt x="209550" y="409575"/>
                  </a:lnTo>
                  <a:cubicBezTo>
                    <a:pt x="485775" y="612775"/>
                    <a:pt x="846932" y="570706"/>
                    <a:pt x="1052513" y="481013"/>
                  </a:cubicBezTo>
                  <a:cubicBezTo>
                    <a:pt x="1258094" y="391320"/>
                    <a:pt x="1470026" y="92869"/>
                    <a:pt x="1557338" y="0"/>
                  </a:cubicBezTo>
                  <a:lnTo>
                    <a:pt x="1747838" y="38100"/>
                  </a:lnTo>
                  <a:lnTo>
                    <a:pt x="1771650" y="214313"/>
                  </a:lnTo>
                  <a:cubicBezTo>
                    <a:pt x="1614486" y="400844"/>
                    <a:pt x="1373980" y="688976"/>
                    <a:pt x="1133475" y="785813"/>
                  </a:cubicBezTo>
                  <a:cubicBezTo>
                    <a:pt x="892970" y="882650"/>
                    <a:pt x="368300" y="944563"/>
                    <a:pt x="0" y="609600"/>
                  </a:cubicBezTo>
                  <a:close/>
                </a:path>
              </a:pathLst>
            </a:custGeom>
            <a:solidFill>
              <a:schemeClr val="accent6"/>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16" name="Freeform: Shape 21">
              <a:extLst>
                <a:ext uri="{FF2B5EF4-FFF2-40B4-BE49-F238E27FC236}">
                  <a16:creationId xmlns="" xmlns:a16="http://schemas.microsoft.com/office/drawing/2014/main" id="{35799CB9-890E-44A7-8F9F-C14CAD00D869}"/>
                </a:ext>
              </a:extLst>
            </p:cNvPr>
            <p:cNvSpPr/>
            <p:nvPr/>
          </p:nvSpPr>
          <p:spPr>
            <a:xfrm>
              <a:off x="8155282" y="3256772"/>
              <a:ext cx="1007485" cy="568178"/>
            </a:xfrm>
            <a:custGeom>
              <a:avLst/>
              <a:gdLst>
                <a:gd name="connsiteX0" fmla="*/ 0 w 1771650"/>
                <a:gd name="connsiteY0" fmla="*/ 609600 h 785813"/>
                <a:gd name="connsiteX1" fmla="*/ 180975 w 1771650"/>
                <a:gd name="connsiteY1" fmla="*/ 590550 h 785813"/>
                <a:gd name="connsiteX2" fmla="*/ 209550 w 1771650"/>
                <a:gd name="connsiteY2" fmla="*/ 409575 h 785813"/>
                <a:gd name="connsiteX3" fmla="*/ 1052513 w 1771650"/>
                <a:gd name="connsiteY3" fmla="*/ 481013 h 785813"/>
                <a:gd name="connsiteX4" fmla="*/ 1557338 w 1771650"/>
                <a:gd name="connsiteY4" fmla="*/ 0 h 785813"/>
                <a:gd name="connsiteX5" fmla="*/ 1747838 w 1771650"/>
                <a:gd name="connsiteY5" fmla="*/ 38100 h 785813"/>
                <a:gd name="connsiteX6" fmla="*/ 1771650 w 1771650"/>
                <a:gd name="connsiteY6" fmla="*/ 214313 h 785813"/>
                <a:gd name="connsiteX7" fmla="*/ 1133475 w 1771650"/>
                <a:gd name="connsiteY7" fmla="*/ 785813 h 785813"/>
                <a:gd name="connsiteX8" fmla="*/ 0 w 1771650"/>
                <a:gd name="connsiteY8" fmla="*/ 609600 h 785813"/>
                <a:gd name="connsiteX0" fmla="*/ 0 w 1771650"/>
                <a:gd name="connsiteY0" fmla="*/ 609600 h 798548"/>
                <a:gd name="connsiteX1" fmla="*/ 180975 w 1771650"/>
                <a:gd name="connsiteY1" fmla="*/ 590550 h 798548"/>
                <a:gd name="connsiteX2" fmla="*/ 209550 w 1771650"/>
                <a:gd name="connsiteY2" fmla="*/ 409575 h 798548"/>
                <a:gd name="connsiteX3" fmla="*/ 1052513 w 1771650"/>
                <a:gd name="connsiteY3" fmla="*/ 481013 h 798548"/>
                <a:gd name="connsiteX4" fmla="*/ 1557338 w 1771650"/>
                <a:gd name="connsiteY4" fmla="*/ 0 h 798548"/>
                <a:gd name="connsiteX5" fmla="*/ 1747838 w 1771650"/>
                <a:gd name="connsiteY5" fmla="*/ 38100 h 798548"/>
                <a:gd name="connsiteX6" fmla="*/ 1771650 w 1771650"/>
                <a:gd name="connsiteY6" fmla="*/ 214313 h 798548"/>
                <a:gd name="connsiteX7" fmla="*/ 1133475 w 1771650"/>
                <a:gd name="connsiteY7" fmla="*/ 785813 h 798548"/>
                <a:gd name="connsiteX8" fmla="*/ 0 w 1771650"/>
                <a:gd name="connsiteY8" fmla="*/ 609600 h 798548"/>
                <a:gd name="connsiteX0" fmla="*/ 0 w 1771650"/>
                <a:gd name="connsiteY0" fmla="*/ 609600 h 847384"/>
                <a:gd name="connsiteX1" fmla="*/ 180975 w 1771650"/>
                <a:gd name="connsiteY1" fmla="*/ 590550 h 847384"/>
                <a:gd name="connsiteX2" fmla="*/ 209550 w 1771650"/>
                <a:gd name="connsiteY2" fmla="*/ 409575 h 847384"/>
                <a:gd name="connsiteX3" fmla="*/ 1052513 w 1771650"/>
                <a:gd name="connsiteY3" fmla="*/ 481013 h 847384"/>
                <a:gd name="connsiteX4" fmla="*/ 1557338 w 1771650"/>
                <a:gd name="connsiteY4" fmla="*/ 0 h 847384"/>
                <a:gd name="connsiteX5" fmla="*/ 1747838 w 1771650"/>
                <a:gd name="connsiteY5" fmla="*/ 38100 h 847384"/>
                <a:gd name="connsiteX6" fmla="*/ 1771650 w 1771650"/>
                <a:gd name="connsiteY6" fmla="*/ 214313 h 847384"/>
                <a:gd name="connsiteX7" fmla="*/ 1133475 w 1771650"/>
                <a:gd name="connsiteY7" fmla="*/ 785813 h 847384"/>
                <a:gd name="connsiteX8" fmla="*/ 0 w 1771650"/>
                <a:gd name="connsiteY8" fmla="*/ 609600 h 847384"/>
                <a:gd name="connsiteX0" fmla="*/ 0 w 1771650"/>
                <a:gd name="connsiteY0" fmla="*/ 609600 h 849717"/>
                <a:gd name="connsiteX1" fmla="*/ 180975 w 1771650"/>
                <a:gd name="connsiteY1" fmla="*/ 590550 h 849717"/>
                <a:gd name="connsiteX2" fmla="*/ 209550 w 1771650"/>
                <a:gd name="connsiteY2" fmla="*/ 409575 h 849717"/>
                <a:gd name="connsiteX3" fmla="*/ 1052513 w 1771650"/>
                <a:gd name="connsiteY3" fmla="*/ 481013 h 849717"/>
                <a:gd name="connsiteX4" fmla="*/ 1557338 w 1771650"/>
                <a:gd name="connsiteY4" fmla="*/ 0 h 849717"/>
                <a:gd name="connsiteX5" fmla="*/ 1747838 w 1771650"/>
                <a:gd name="connsiteY5" fmla="*/ 38100 h 849717"/>
                <a:gd name="connsiteX6" fmla="*/ 1771650 w 1771650"/>
                <a:gd name="connsiteY6" fmla="*/ 214313 h 849717"/>
                <a:gd name="connsiteX7" fmla="*/ 1133475 w 1771650"/>
                <a:gd name="connsiteY7" fmla="*/ 785813 h 849717"/>
                <a:gd name="connsiteX8" fmla="*/ 0 w 1771650"/>
                <a:gd name="connsiteY8" fmla="*/ 609600 h 849717"/>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8118 w 1771650"/>
                <a:gd name="connsiteY1" fmla="*/ 576262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8118 w 1771650"/>
                <a:gd name="connsiteY1" fmla="*/ 578644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71650" h="862582">
                  <a:moveTo>
                    <a:pt x="0" y="609600"/>
                  </a:moveTo>
                  <a:lnTo>
                    <a:pt x="188118" y="578644"/>
                  </a:lnTo>
                  <a:lnTo>
                    <a:pt x="209550" y="409575"/>
                  </a:lnTo>
                  <a:cubicBezTo>
                    <a:pt x="485775" y="612775"/>
                    <a:pt x="846932" y="570706"/>
                    <a:pt x="1052513" y="481013"/>
                  </a:cubicBezTo>
                  <a:cubicBezTo>
                    <a:pt x="1258094" y="391320"/>
                    <a:pt x="1470026" y="92869"/>
                    <a:pt x="1557338" y="0"/>
                  </a:cubicBezTo>
                  <a:lnTo>
                    <a:pt x="1747838" y="38100"/>
                  </a:lnTo>
                  <a:lnTo>
                    <a:pt x="1771650" y="214313"/>
                  </a:lnTo>
                  <a:cubicBezTo>
                    <a:pt x="1614486" y="400844"/>
                    <a:pt x="1373980" y="688976"/>
                    <a:pt x="1133475" y="785813"/>
                  </a:cubicBezTo>
                  <a:cubicBezTo>
                    <a:pt x="892970" y="882650"/>
                    <a:pt x="368300" y="944563"/>
                    <a:pt x="0" y="609600"/>
                  </a:cubicBezTo>
                  <a:close/>
                </a:path>
              </a:pathLst>
            </a:custGeom>
            <a:solidFill>
              <a:srgbClr val="AF58B9"/>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grpSp>
          <p:nvGrpSpPr>
            <p:cNvPr id="17" name="Group 16">
              <a:extLst>
                <a:ext uri="{FF2B5EF4-FFF2-40B4-BE49-F238E27FC236}">
                  <a16:creationId xmlns="" xmlns:a16="http://schemas.microsoft.com/office/drawing/2014/main" id="{B869DFCF-223F-48CB-A318-550E7143DF4E}"/>
                </a:ext>
              </a:extLst>
            </p:cNvPr>
            <p:cNvGrpSpPr/>
            <p:nvPr/>
          </p:nvGrpSpPr>
          <p:grpSpPr>
            <a:xfrm>
              <a:off x="953647" y="2775718"/>
              <a:ext cx="760892" cy="760890"/>
              <a:chOff x="636742" y="2158017"/>
              <a:chExt cx="1014258" cy="1014256"/>
            </a:xfrm>
          </p:grpSpPr>
          <p:sp>
            <p:nvSpPr>
              <p:cNvPr id="18" name="Oval 17">
                <a:extLst>
                  <a:ext uri="{FF2B5EF4-FFF2-40B4-BE49-F238E27FC236}">
                    <a16:creationId xmlns="" xmlns:a16="http://schemas.microsoft.com/office/drawing/2014/main" id="{A9D17581-4487-4D18-8809-1C0D39048CEA}"/>
                  </a:ext>
                </a:extLst>
              </p:cNvPr>
              <p:cNvSpPr/>
              <p:nvPr/>
            </p:nvSpPr>
            <p:spPr>
              <a:xfrm>
                <a:off x="636742" y="2158017"/>
                <a:ext cx="1014258" cy="1014256"/>
              </a:xfrm>
              <a:prstGeom prst="ellipse">
                <a:avLst/>
              </a:prstGeom>
              <a:solidFill>
                <a:schemeClr val="bg1"/>
              </a:solidFill>
              <a:ln>
                <a:noFill/>
              </a:ln>
              <a:effectLst>
                <a:outerShdw blurRad="355600" dist="88900" dir="294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sz="2701" b="1" dirty="0">
                  <a:solidFill>
                    <a:schemeClr val="tx1"/>
                  </a:solidFill>
                  <a:latin typeface="Arial" pitchFamily="34" charset="0"/>
                  <a:cs typeface="Arial" pitchFamily="34" charset="0"/>
                </a:endParaRPr>
              </a:p>
            </p:txBody>
          </p:sp>
          <p:sp>
            <p:nvSpPr>
              <p:cNvPr id="19" name="Oval 18">
                <a:extLst>
                  <a:ext uri="{FF2B5EF4-FFF2-40B4-BE49-F238E27FC236}">
                    <a16:creationId xmlns="" xmlns:a16="http://schemas.microsoft.com/office/drawing/2014/main" id="{D6C34954-2247-4715-98F5-1E926C8C63B8}"/>
                  </a:ext>
                </a:extLst>
              </p:cNvPr>
              <p:cNvSpPr/>
              <p:nvPr/>
            </p:nvSpPr>
            <p:spPr>
              <a:xfrm>
                <a:off x="728711" y="2249986"/>
                <a:ext cx="830319" cy="830317"/>
              </a:xfrm>
              <a:prstGeom prst="ellipse">
                <a:avLst/>
              </a:prstGeom>
              <a:gradFill flip="none" rotWithShape="1">
                <a:gsLst>
                  <a:gs pos="0">
                    <a:schemeClr val="accent1"/>
                  </a:gs>
                  <a:gs pos="100000">
                    <a:schemeClr val="accent1">
                      <a:lumMod val="83000"/>
                      <a:lumOff val="17000"/>
                    </a:schemeClr>
                  </a:gs>
                </a:gsLst>
                <a:lin ang="13500000" scaled="1"/>
                <a:tileRect/>
              </a:gradFill>
              <a:ln>
                <a:noFill/>
              </a:ln>
              <a:effectLst>
                <a:outerShdw blurRad="50800" dist="381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sz="2701" b="1" dirty="0">
                  <a:solidFill>
                    <a:schemeClr val="tx1"/>
                  </a:solidFill>
                  <a:latin typeface="Arial" pitchFamily="34" charset="0"/>
                  <a:cs typeface="Arial" pitchFamily="34" charset="0"/>
                </a:endParaRPr>
              </a:p>
            </p:txBody>
          </p:sp>
          <p:sp>
            <p:nvSpPr>
              <p:cNvPr id="20" name="Oval 19">
                <a:extLst>
                  <a:ext uri="{FF2B5EF4-FFF2-40B4-BE49-F238E27FC236}">
                    <a16:creationId xmlns="" xmlns:a16="http://schemas.microsoft.com/office/drawing/2014/main" id="{29D8A756-57EF-485B-8A9D-BB1BFF7BECAC}"/>
                  </a:ext>
                </a:extLst>
              </p:cNvPr>
              <p:cNvSpPr/>
              <p:nvPr/>
            </p:nvSpPr>
            <p:spPr>
              <a:xfrm>
                <a:off x="756145" y="2277419"/>
                <a:ext cx="775453" cy="775451"/>
              </a:xfrm>
              <a:prstGeom prst="ellipse">
                <a:avLst/>
              </a:prstGeom>
              <a:gradFill flip="none" rotWithShape="1">
                <a:gsLst>
                  <a:gs pos="0">
                    <a:schemeClr val="accent1">
                      <a:lumMod val="55000"/>
                    </a:schemeClr>
                  </a:gs>
                  <a:gs pos="100000">
                    <a:schemeClr val="accent1">
                      <a:lumMod val="88000"/>
                      <a:lumOff val="12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IN" sz="2401" b="1" dirty="0">
                    <a:solidFill>
                      <a:schemeClr val="tx1"/>
                    </a:solidFill>
                    <a:latin typeface="Arial" pitchFamily="34" charset="0"/>
                    <a:cs typeface="Arial" pitchFamily="34" charset="0"/>
                  </a:rPr>
                  <a:t>1</a:t>
                </a:r>
              </a:p>
            </p:txBody>
          </p:sp>
        </p:grpSp>
        <p:grpSp>
          <p:nvGrpSpPr>
            <p:cNvPr id="21" name="Group 20">
              <a:extLst>
                <a:ext uri="{FF2B5EF4-FFF2-40B4-BE49-F238E27FC236}">
                  <a16:creationId xmlns="" xmlns:a16="http://schemas.microsoft.com/office/drawing/2014/main" id="{FFF88935-E3B5-4BE6-BF24-95B023B5B9F8}"/>
                </a:ext>
              </a:extLst>
            </p:cNvPr>
            <p:cNvGrpSpPr/>
            <p:nvPr/>
          </p:nvGrpSpPr>
          <p:grpSpPr>
            <a:xfrm>
              <a:off x="1857896" y="3328312"/>
              <a:ext cx="760892" cy="760890"/>
              <a:chOff x="636742" y="2158017"/>
              <a:chExt cx="1014258" cy="1014256"/>
            </a:xfrm>
          </p:grpSpPr>
          <p:sp>
            <p:nvSpPr>
              <p:cNvPr id="22" name="Oval 21">
                <a:extLst>
                  <a:ext uri="{FF2B5EF4-FFF2-40B4-BE49-F238E27FC236}">
                    <a16:creationId xmlns="" xmlns:a16="http://schemas.microsoft.com/office/drawing/2014/main" id="{EFF7FAAC-495E-490A-AA9F-2CCB98A3416C}"/>
                  </a:ext>
                </a:extLst>
              </p:cNvPr>
              <p:cNvSpPr/>
              <p:nvPr/>
            </p:nvSpPr>
            <p:spPr>
              <a:xfrm>
                <a:off x="636742" y="2158017"/>
                <a:ext cx="1014258" cy="1014256"/>
              </a:xfrm>
              <a:prstGeom prst="ellipse">
                <a:avLst/>
              </a:prstGeom>
              <a:solidFill>
                <a:schemeClr val="bg1"/>
              </a:solidFill>
              <a:ln>
                <a:noFill/>
              </a:ln>
              <a:effectLst>
                <a:outerShdw blurRad="355600" dist="88900" dir="294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sz="2701" b="1" dirty="0">
                  <a:solidFill>
                    <a:schemeClr val="tx1"/>
                  </a:solidFill>
                  <a:latin typeface="Arial" pitchFamily="34" charset="0"/>
                  <a:cs typeface="Arial" pitchFamily="34" charset="0"/>
                </a:endParaRPr>
              </a:p>
            </p:txBody>
          </p:sp>
          <p:sp>
            <p:nvSpPr>
              <p:cNvPr id="23" name="Oval 22">
                <a:extLst>
                  <a:ext uri="{FF2B5EF4-FFF2-40B4-BE49-F238E27FC236}">
                    <a16:creationId xmlns="" xmlns:a16="http://schemas.microsoft.com/office/drawing/2014/main" id="{4E9486D1-9A54-42E8-A8E9-C395363101FA}"/>
                  </a:ext>
                </a:extLst>
              </p:cNvPr>
              <p:cNvSpPr/>
              <p:nvPr/>
            </p:nvSpPr>
            <p:spPr>
              <a:xfrm>
                <a:off x="728711" y="2249986"/>
                <a:ext cx="830319" cy="830317"/>
              </a:xfrm>
              <a:prstGeom prst="ellipse">
                <a:avLst/>
              </a:prstGeom>
              <a:gradFill flip="none" rotWithShape="1">
                <a:gsLst>
                  <a:gs pos="0">
                    <a:schemeClr val="accent1">
                      <a:lumMod val="60000"/>
                    </a:schemeClr>
                  </a:gs>
                  <a:gs pos="100000">
                    <a:schemeClr val="accent1">
                      <a:lumMod val="58000"/>
                      <a:lumOff val="42000"/>
                    </a:schemeClr>
                  </a:gs>
                </a:gsLst>
                <a:lin ang="13500000" scaled="1"/>
                <a:tileRect/>
              </a:gradFill>
              <a:ln>
                <a:noFill/>
              </a:ln>
              <a:effectLst>
                <a:outerShdw blurRad="50800" dist="381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sz="2701" b="1" dirty="0">
                  <a:solidFill>
                    <a:schemeClr val="tx1"/>
                  </a:solidFill>
                  <a:latin typeface="Arial" pitchFamily="34" charset="0"/>
                  <a:cs typeface="Arial" pitchFamily="34" charset="0"/>
                </a:endParaRPr>
              </a:p>
            </p:txBody>
          </p:sp>
          <p:sp>
            <p:nvSpPr>
              <p:cNvPr id="24" name="Oval 23">
                <a:extLst>
                  <a:ext uri="{FF2B5EF4-FFF2-40B4-BE49-F238E27FC236}">
                    <a16:creationId xmlns="" xmlns:a16="http://schemas.microsoft.com/office/drawing/2014/main" id="{577E54FE-FA3B-4880-B069-2A94DE3314A4}"/>
                  </a:ext>
                </a:extLst>
              </p:cNvPr>
              <p:cNvSpPr/>
              <p:nvPr/>
            </p:nvSpPr>
            <p:spPr>
              <a:xfrm>
                <a:off x="756145" y="2277419"/>
                <a:ext cx="775453" cy="775451"/>
              </a:xfrm>
              <a:prstGeom prst="ellipse">
                <a:avLst/>
              </a:prstGeom>
              <a:gradFill flip="none" rotWithShape="1">
                <a:gsLst>
                  <a:gs pos="0">
                    <a:schemeClr val="accent1">
                      <a:lumMod val="64000"/>
                    </a:schemeClr>
                  </a:gs>
                  <a:gs pos="100000">
                    <a:schemeClr val="accent1">
                      <a:lumMod val="70000"/>
                      <a:lumOff val="3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IN" sz="2401" b="1" dirty="0">
                    <a:solidFill>
                      <a:schemeClr val="tx1"/>
                    </a:solidFill>
                    <a:latin typeface="Arial" pitchFamily="34" charset="0"/>
                    <a:cs typeface="Arial" pitchFamily="34" charset="0"/>
                  </a:rPr>
                  <a:t>2</a:t>
                </a:r>
              </a:p>
            </p:txBody>
          </p:sp>
        </p:grpSp>
        <p:grpSp>
          <p:nvGrpSpPr>
            <p:cNvPr id="25" name="Group 24">
              <a:extLst>
                <a:ext uri="{FF2B5EF4-FFF2-40B4-BE49-F238E27FC236}">
                  <a16:creationId xmlns="" xmlns:a16="http://schemas.microsoft.com/office/drawing/2014/main" id="{9FFFB0B0-FDF4-4F4F-AB6A-ACD95BA611E7}"/>
                </a:ext>
              </a:extLst>
            </p:cNvPr>
            <p:cNvGrpSpPr/>
            <p:nvPr/>
          </p:nvGrpSpPr>
          <p:grpSpPr>
            <a:xfrm>
              <a:off x="2770225" y="2775718"/>
              <a:ext cx="760892" cy="760890"/>
              <a:chOff x="636742" y="2158017"/>
              <a:chExt cx="1014258" cy="1014256"/>
            </a:xfrm>
          </p:grpSpPr>
          <p:sp>
            <p:nvSpPr>
              <p:cNvPr id="26" name="Oval 25">
                <a:extLst>
                  <a:ext uri="{FF2B5EF4-FFF2-40B4-BE49-F238E27FC236}">
                    <a16:creationId xmlns="" xmlns:a16="http://schemas.microsoft.com/office/drawing/2014/main" id="{E283AA89-3B74-4CA3-853B-D1F0870C2B3C}"/>
                  </a:ext>
                </a:extLst>
              </p:cNvPr>
              <p:cNvSpPr/>
              <p:nvPr/>
            </p:nvSpPr>
            <p:spPr>
              <a:xfrm>
                <a:off x="636742" y="2158017"/>
                <a:ext cx="1014258" cy="1014256"/>
              </a:xfrm>
              <a:prstGeom prst="ellipse">
                <a:avLst/>
              </a:prstGeom>
              <a:solidFill>
                <a:schemeClr val="bg1"/>
              </a:solidFill>
              <a:ln>
                <a:noFill/>
              </a:ln>
              <a:effectLst>
                <a:outerShdw blurRad="355600" dist="88900" dir="294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sz="2701" b="1" dirty="0">
                  <a:solidFill>
                    <a:schemeClr val="tx1"/>
                  </a:solidFill>
                  <a:latin typeface="Arial" pitchFamily="34" charset="0"/>
                  <a:cs typeface="Arial" pitchFamily="34" charset="0"/>
                </a:endParaRPr>
              </a:p>
            </p:txBody>
          </p:sp>
          <p:sp>
            <p:nvSpPr>
              <p:cNvPr id="27" name="Oval 26">
                <a:extLst>
                  <a:ext uri="{FF2B5EF4-FFF2-40B4-BE49-F238E27FC236}">
                    <a16:creationId xmlns="" xmlns:a16="http://schemas.microsoft.com/office/drawing/2014/main" id="{1A4D57B8-19F0-4986-8FE5-279CFEF6F0BC}"/>
                  </a:ext>
                </a:extLst>
              </p:cNvPr>
              <p:cNvSpPr/>
              <p:nvPr/>
            </p:nvSpPr>
            <p:spPr>
              <a:xfrm>
                <a:off x="728711" y="2249986"/>
                <a:ext cx="830319" cy="830317"/>
              </a:xfrm>
              <a:prstGeom prst="ellipse">
                <a:avLst/>
              </a:prstGeom>
              <a:gradFill flip="none" rotWithShape="1">
                <a:gsLst>
                  <a:gs pos="0">
                    <a:schemeClr val="accent2">
                      <a:lumMod val="50000"/>
                    </a:schemeClr>
                  </a:gs>
                  <a:gs pos="100000">
                    <a:schemeClr val="accent2">
                      <a:lumMod val="83000"/>
                      <a:lumOff val="17000"/>
                    </a:schemeClr>
                  </a:gs>
                </a:gsLst>
                <a:lin ang="13500000" scaled="1"/>
                <a:tileRect/>
              </a:gradFill>
              <a:ln>
                <a:noFill/>
              </a:ln>
              <a:effectLst>
                <a:outerShdw blurRad="50800" dist="381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sz="2701" b="1" dirty="0">
                  <a:solidFill>
                    <a:schemeClr val="tx1"/>
                  </a:solidFill>
                  <a:latin typeface="Arial" pitchFamily="34" charset="0"/>
                  <a:cs typeface="Arial" pitchFamily="34" charset="0"/>
                </a:endParaRPr>
              </a:p>
            </p:txBody>
          </p:sp>
          <p:sp>
            <p:nvSpPr>
              <p:cNvPr id="28" name="Oval 27">
                <a:extLst>
                  <a:ext uri="{FF2B5EF4-FFF2-40B4-BE49-F238E27FC236}">
                    <a16:creationId xmlns="" xmlns:a16="http://schemas.microsoft.com/office/drawing/2014/main" id="{09B13E8D-0B77-4DC8-9D8C-49286A55D7DA}"/>
                  </a:ext>
                </a:extLst>
              </p:cNvPr>
              <p:cNvSpPr/>
              <p:nvPr/>
            </p:nvSpPr>
            <p:spPr>
              <a:xfrm>
                <a:off x="756145" y="2277419"/>
                <a:ext cx="775453" cy="775451"/>
              </a:xfrm>
              <a:prstGeom prst="ellipse">
                <a:avLst/>
              </a:prstGeom>
              <a:gradFill flip="none" rotWithShape="1">
                <a:gsLst>
                  <a:gs pos="0">
                    <a:schemeClr val="accent2">
                      <a:lumMod val="55000"/>
                    </a:schemeClr>
                  </a:gs>
                  <a:gs pos="100000">
                    <a:schemeClr val="accent2">
                      <a:lumMod val="88000"/>
                      <a:lumOff val="12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IN" sz="2401" b="1" dirty="0">
                    <a:solidFill>
                      <a:schemeClr val="tx1"/>
                    </a:solidFill>
                    <a:latin typeface="Arial" pitchFamily="34" charset="0"/>
                    <a:cs typeface="Arial" pitchFamily="34" charset="0"/>
                  </a:rPr>
                  <a:t>3</a:t>
                </a:r>
              </a:p>
            </p:txBody>
          </p:sp>
        </p:grpSp>
        <p:grpSp>
          <p:nvGrpSpPr>
            <p:cNvPr id="29" name="Group 28">
              <a:extLst>
                <a:ext uri="{FF2B5EF4-FFF2-40B4-BE49-F238E27FC236}">
                  <a16:creationId xmlns="" xmlns:a16="http://schemas.microsoft.com/office/drawing/2014/main" id="{E9E10250-A703-417E-8CF0-EF3C4D57331F}"/>
                </a:ext>
              </a:extLst>
            </p:cNvPr>
            <p:cNvGrpSpPr/>
            <p:nvPr/>
          </p:nvGrpSpPr>
          <p:grpSpPr>
            <a:xfrm>
              <a:off x="3674474" y="3328312"/>
              <a:ext cx="760892" cy="760890"/>
              <a:chOff x="636742" y="2158017"/>
              <a:chExt cx="1014258" cy="1014256"/>
            </a:xfrm>
          </p:grpSpPr>
          <p:sp>
            <p:nvSpPr>
              <p:cNvPr id="30" name="Oval 29">
                <a:extLst>
                  <a:ext uri="{FF2B5EF4-FFF2-40B4-BE49-F238E27FC236}">
                    <a16:creationId xmlns="" xmlns:a16="http://schemas.microsoft.com/office/drawing/2014/main" id="{534E8D73-7E81-4E2E-AB2B-3F3480D2812B}"/>
                  </a:ext>
                </a:extLst>
              </p:cNvPr>
              <p:cNvSpPr/>
              <p:nvPr/>
            </p:nvSpPr>
            <p:spPr>
              <a:xfrm>
                <a:off x="636742" y="2158017"/>
                <a:ext cx="1014258" cy="1014256"/>
              </a:xfrm>
              <a:prstGeom prst="ellipse">
                <a:avLst/>
              </a:prstGeom>
              <a:solidFill>
                <a:schemeClr val="bg1"/>
              </a:solidFill>
              <a:ln>
                <a:noFill/>
              </a:ln>
              <a:effectLst>
                <a:outerShdw blurRad="355600" dist="88900" dir="294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sz="2701" b="1" dirty="0">
                  <a:solidFill>
                    <a:schemeClr val="tx1"/>
                  </a:solidFill>
                  <a:latin typeface="Arial" pitchFamily="34" charset="0"/>
                  <a:cs typeface="Arial" pitchFamily="34" charset="0"/>
                </a:endParaRPr>
              </a:p>
            </p:txBody>
          </p:sp>
          <p:sp>
            <p:nvSpPr>
              <p:cNvPr id="31" name="Oval 30">
                <a:extLst>
                  <a:ext uri="{FF2B5EF4-FFF2-40B4-BE49-F238E27FC236}">
                    <a16:creationId xmlns="" xmlns:a16="http://schemas.microsoft.com/office/drawing/2014/main" id="{BC0FCA65-C44F-41E7-BCFA-13D88151AC63}"/>
                  </a:ext>
                </a:extLst>
              </p:cNvPr>
              <p:cNvSpPr/>
              <p:nvPr/>
            </p:nvSpPr>
            <p:spPr>
              <a:xfrm>
                <a:off x="728711" y="2249986"/>
                <a:ext cx="830319" cy="830317"/>
              </a:xfrm>
              <a:prstGeom prst="ellipse">
                <a:avLst/>
              </a:prstGeom>
              <a:gradFill flip="none" rotWithShape="1">
                <a:gsLst>
                  <a:gs pos="0">
                    <a:schemeClr val="accent3">
                      <a:lumMod val="50000"/>
                    </a:schemeClr>
                  </a:gs>
                  <a:gs pos="100000">
                    <a:schemeClr val="accent3"/>
                  </a:gs>
                </a:gsLst>
                <a:lin ang="13500000" scaled="1"/>
                <a:tileRect/>
              </a:gradFill>
              <a:ln>
                <a:noFill/>
              </a:ln>
              <a:effectLst>
                <a:outerShdw blurRad="50800" dist="381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sz="2701" b="1" dirty="0">
                  <a:solidFill>
                    <a:schemeClr val="tx1"/>
                  </a:solidFill>
                  <a:latin typeface="Arial" pitchFamily="34" charset="0"/>
                  <a:cs typeface="Arial" pitchFamily="34" charset="0"/>
                </a:endParaRPr>
              </a:p>
            </p:txBody>
          </p:sp>
          <p:sp>
            <p:nvSpPr>
              <p:cNvPr id="32" name="Oval 31">
                <a:extLst>
                  <a:ext uri="{FF2B5EF4-FFF2-40B4-BE49-F238E27FC236}">
                    <a16:creationId xmlns="" xmlns:a16="http://schemas.microsoft.com/office/drawing/2014/main" id="{A8490C79-BB57-4225-AAB6-FE4037491848}"/>
                  </a:ext>
                </a:extLst>
              </p:cNvPr>
              <p:cNvSpPr/>
              <p:nvPr/>
            </p:nvSpPr>
            <p:spPr>
              <a:xfrm>
                <a:off x="756145" y="2277419"/>
                <a:ext cx="775453" cy="775451"/>
              </a:xfrm>
              <a:prstGeom prst="ellipse">
                <a:avLst/>
              </a:prstGeom>
              <a:gradFill flip="none" rotWithShape="1">
                <a:gsLst>
                  <a:gs pos="0">
                    <a:schemeClr val="accent3">
                      <a:lumMod val="55000"/>
                    </a:schemeClr>
                  </a:gs>
                  <a:gs pos="100000">
                    <a:schemeClr val="accent3">
                      <a:lumMod val="83000"/>
                      <a:lumOff val="17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IN" sz="2401" b="1" dirty="0">
                    <a:solidFill>
                      <a:schemeClr val="tx1"/>
                    </a:solidFill>
                    <a:latin typeface="Arial" pitchFamily="34" charset="0"/>
                    <a:cs typeface="Arial" pitchFamily="34" charset="0"/>
                  </a:rPr>
                  <a:t>4</a:t>
                </a:r>
              </a:p>
            </p:txBody>
          </p:sp>
        </p:grpSp>
        <p:grpSp>
          <p:nvGrpSpPr>
            <p:cNvPr id="33" name="Group 32">
              <a:extLst>
                <a:ext uri="{FF2B5EF4-FFF2-40B4-BE49-F238E27FC236}">
                  <a16:creationId xmlns="" xmlns:a16="http://schemas.microsoft.com/office/drawing/2014/main" id="{2086745C-D86F-4679-AE5C-45DE03D056E9}"/>
                </a:ext>
              </a:extLst>
            </p:cNvPr>
            <p:cNvGrpSpPr/>
            <p:nvPr/>
          </p:nvGrpSpPr>
          <p:grpSpPr>
            <a:xfrm>
              <a:off x="4573371" y="2775718"/>
              <a:ext cx="760892" cy="760890"/>
              <a:chOff x="636742" y="2158017"/>
              <a:chExt cx="1014258" cy="1014256"/>
            </a:xfrm>
          </p:grpSpPr>
          <p:sp>
            <p:nvSpPr>
              <p:cNvPr id="34" name="Oval 33">
                <a:extLst>
                  <a:ext uri="{FF2B5EF4-FFF2-40B4-BE49-F238E27FC236}">
                    <a16:creationId xmlns="" xmlns:a16="http://schemas.microsoft.com/office/drawing/2014/main" id="{447543E8-DFCC-4AA0-99BD-1374402F23BB}"/>
                  </a:ext>
                </a:extLst>
              </p:cNvPr>
              <p:cNvSpPr/>
              <p:nvPr/>
            </p:nvSpPr>
            <p:spPr>
              <a:xfrm>
                <a:off x="636742" y="2158017"/>
                <a:ext cx="1014258" cy="1014256"/>
              </a:xfrm>
              <a:prstGeom prst="ellipse">
                <a:avLst/>
              </a:prstGeom>
              <a:solidFill>
                <a:schemeClr val="bg1"/>
              </a:solidFill>
              <a:ln>
                <a:noFill/>
              </a:ln>
              <a:effectLst>
                <a:outerShdw blurRad="355600" dist="88900" dir="294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sz="2701" b="1" dirty="0">
                  <a:solidFill>
                    <a:schemeClr val="tx1"/>
                  </a:solidFill>
                  <a:latin typeface="Arial" pitchFamily="34" charset="0"/>
                  <a:cs typeface="Arial" pitchFamily="34" charset="0"/>
                </a:endParaRPr>
              </a:p>
            </p:txBody>
          </p:sp>
          <p:sp>
            <p:nvSpPr>
              <p:cNvPr id="35" name="Oval 34">
                <a:extLst>
                  <a:ext uri="{FF2B5EF4-FFF2-40B4-BE49-F238E27FC236}">
                    <a16:creationId xmlns="" xmlns:a16="http://schemas.microsoft.com/office/drawing/2014/main" id="{40CC6183-0EB7-4FE3-9BD9-507AF92FE182}"/>
                  </a:ext>
                </a:extLst>
              </p:cNvPr>
              <p:cNvSpPr/>
              <p:nvPr/>
            </p:nvSpPr>
            <p:spPr>
              <a:xfrm>
                <a:off x="728711" y="2249986"/>
                <a:ext cx="830319" cy="830317"/>
              </a:xfrm>
              <a:prstGeom prst="ellipse">
                <a:avLst/>
              </a:prstGeom>
              <a:gradFill flip="none" rotWithShape="1">
                <a:gsLst>
                  <a:gs pos="0">
                    <a:schemeClr val="bg2">
                      <a:lumMod val="50000"/>
                    </a:schemeClr>
                  </a:gs>
                  <a:gs pos="100000">
                    <a:schemeClr val="bg2">
                      <a:lumMod val="83000"/>
                      <a:lumOff val="17000"/>
                    </a:schemeClr>
                  </a:gs>
                </a:gsLst>
                <a:lin ang="13500000" scaled="1"/>
                <a:tileRect/>
              </a:gradFill>
              <a:ln>
                <a:noFill/>
              </a:ln>
              <a:effectLst>
                <a:outerShdw blurRad="50800" dist="381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sz="2701" b="1" dirty="0">
                  <a:solidFill>
                    <a:schemeClr val="tx1"/>
                  </a:solidFill>
                  <a:latin typeface="Arial" pitchFamily="34" charset="0"/>
                  <a:cs typeface="Arial" pitchFamily="34" charset="0"/>
                </a:endParaRPr>
              </a:p>
            </p:txBody>
          </p:sp>
          <p:sp>
            <p:nvSpPr>
              <p:cNvPr id="36" name="Oval 35">
                <a:extLst>
                  <a:ext uri="{FF2B5EF4-FFF2-40B4-BE49-F238E27FC236}">
                    <a16:creationId xmlns="" xmlns:a16="http://schemas.microsoft.com/office/drawing/2014/main" id="{02D51E10-6E4C-416C-AFFE-9E0D22616EA8}"/>
                  </a:ext>
                </a:extLst>
              </p:cNvPr>
              <p:cNvSpPr/>
              <p:nvPr/>
            </p:nvSpPr>
            <p:spPr>
              <a:xfrm>
                <a:off x="756145" y="2277419"/>
                <a:ext cx="775453" cy="775451"/>
              </a:xfrm>
              <a:prstGeom prst="ellipse">
                <a:avLst/>
              </a:prstGeom>
              <a:gradFill flip="none" rotWithShape="1">
                <a:gsLst>
                  <a:gs pos="0">
                    <a:schemeClr val="bg2">
                      <a:lumMod val="55000"/>
                    </a:schemeClr>
                  </a:gs>
                  <a:gs pos="100000">
                    <a:schemeClr val="bg2">
                      <a:lumMod val="83000"/>
                      <a:lumOff val="17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IN" sz="2401" b="1" dirty="0">
                    <a:solidFill>
                      <a:schemeClr val="tx1"/>
                    </a:solidFill>
                    <a:latin typeface="Arial" pitchFamily="34" charset="0"/>
                    <a:cs typeface="Arial" pitchFamily="34" charset="0"/>
                  </a:rPr>
                  <a:t>5</a:t>
                </a:r>
              </a:p>
            </p:txBody>
          </p:sp>
        </p:grpSp>
        <p:grpSp>
          <p:nvGrpSpPr>
            <p:cNvPr id="37" name="Group 36">
              <a:extLst>
                <a:ext uri="{FF2B5EF4-FFF2-40B4-BE49-F238E27FC236}">
                  <a16:creationId xmlns="" xmlns:a16="http://schemas.microsoft.com/office/drawing/2014/main" id="{05AAF929-FFC7-45DA-855A-6588674C663C}"/>
                </a:ext>
              </a:extLst>
            </p:cNvPr>
            <p:cNvGrpSpPr/>
            <p:nvPr/>
          </p:nvGrpSpPr>
          <p:grpSpPr>
            <a:xfrm>
              <a:off x="6368806" y="2775718"/>
              <a:ext cx="760892" cy="760890"/>
              <a:chOff x="636742" y="2158017"/>
              <a:chExt cx="1014258" cy="1014256"/>
            </a:xfrm>
          </p:grpSpPr>
          <p:sp>
            <p:nvSpPr>
              <p:cNvPr id="38" name="Oval 37">
                <a:extLst>
                  <a:ext uri="{FF2B5EF4-FFF2-40B4-BE49-F238E27FC236}">
                    <a16:creationId xmlns="" xmlns:a16="http://schemas.microsoft.com/office/drawing/2014/main" id="{D451F7D0-D2AB-4FCC-8A27-47A2693A1115}"/>
                  </a:ext>
                </a:extLst>
              </p:cNvPr>
              <p:cNvSpPr/>
              <p:nvPr/>
            </p:nvSpPr>
            <p:spPr>
              <a:xfrm>
                <a:off x="636742" y="2158017"/>
                <a:ext cx="1014258" cy="1014256"/>
              </a:xfrm>
              <a:prstGeom prst="ellipse">
                <a:avLst/>
              </a:prstGeom>
              <a:solidFill>
                <a:schemeClr val="bg1"/>
              </a:solidFill>
              <a:ln>
                <a:noFill/>
              </a:ln>
              <a:effectLst>
                <a:outerShdw blurRad="355600" dist="88900" dir="294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sz="2701" b="1" dirty="0">
                  <a:solidFill>
                    <a:schemeClr val="tx1"/>
                  </a:solidFill>
                  <a:latin typeface="Arial" pitchFamily="34" charset="0"/>
                  <a:cs typeface="Arial" pitchFamily="34" charset="0"/>
                </a:endParaRPr>
              </a:p>
            </p:txBody>
          </p:sp>
          <p:sp>
            <p:nvSpPr>
              <p:cNvPr id="39" name="Oval 38">
                <a:extLst>
                  <a:ext uri="{FF2B5EF4-FFF2-40B4-BE49-F238E27FC236}">
                    <a16:creationId xmlns="" xmlns:a16="http://schemas.microsoft.com/office/drawing/2014/main" id="{9013FA26-23B8-4420-A762-C1306347425F}"/>
                  </a:ext>
                </a:extLst>
              </p:cNvPr>
              <p:cNvSpPr/>
              <p:nvPr/>
            </p:nvSpPr>
            <p:spPr>
              <a:xfrm>
                <a:off x="728711" y="2249986"/>
                <a:ext cx="830319" cy="830317"/>
              </a:xfrm>
              <a:prstGeom prst="ellipse">
                <a:avLst/>
              </a:prstGeom>
              <a:gradFill flip="none" rotWithShape="1">
                <a:gsLst>
                  <a:gs pos="0">
                    <a:schemeClr val="accent5">
                      <a:lumMod val="50000"/>
                    </a:schemeClr>
                  </a:gs>
                  <a:gs pos="100000">
                    <a:schemeClr val="accent5">
                      <a:lumMod val="83000"/>
                      <a:lumOff val="17000"/>
                    </a:schemeClr>
                  </a:gs>
                </a:gsLst>
                <a:lin ang="13500000" scaled="1"/>
                <a:tileRect/>
              </a:gradFill>
              <a:ln>
                <a:noFill/>
              </a:ln>
              <a:effectLst>
                <a:outerShdw blurRad="50800" dist="381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sz="2701" b="1" dirty="0">
                  <a:solidFill>
                    <a:schemeClr val="tx1"/>
                  </a:solidFill>
                  <a:latin typeface="Arial" pitchFamily="34" charset="0"/>
                  <a:cs typeface="Arial" pitchFamily="34" charset="0"/>
                </a:endParaRPr>
              </a:p>
            </p:txBody>
          </p:sp>
          <p:sp>
            <p:nvSpPr>
              <p:cNvPr id="40" name="Oval 39">
                <a:extLst>
                  <a:ext uri="{FF2B5EF4-FFF2-40B4-BE49-F238E27FC236}">
                    <a16:creationId xmlns="" xmlns:a16="http://schemas.microsoft.com/office/drawing/2014/main" id="{3BBCB685-8EB3-4777-8082-7BC79A98277E}"/>
                  </a:ext>
                </a:extLst>
              </p:cNvPr>
              <p:cNvSpPr/>
              <p:nvPr/>
            </p:nvSpPr>
            <p:spPr>
              <a:xfrm>
                <a:off x="756145" y="2277419"/>
                <a:ext cx="775453" cy="775451"/>
              </a:xfrm>
              <a:prstGeom prst="ellipse">
                <a:avLst/>
              </a:prstGeom>
              <a:gradFill flip="none" rotWithShape="1">
                <a:gsLst>
                  <a:gs pos="0">
                    <a:schemeClr val="accent5">
                      <a:lumMod val="55000"/>
                    </a:schemeClr>
                  </a:gs>
                  <a:gs pos="100000">
                    <a:schemeClr val="accent5">
                      <a:lumMod val="83000"/>
                      <a:lumOff val="17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IN" sz="2401" b="1" dirty="0">
                    <a:solidFill>
                      <a:schemeClr val="tx1"/>
                    </a:solidFill>
                    <a:latin typeface="Arial" pitchFamily="34" charset="0"/>
                    <a:cs typeface="Arial" pitchFamily="34" charset="0"/>
                  </a:rPr>
                  <a:t>7</a:t>
                </a:r>
              </a:p>
            </p:txBody>
          </p:sp>
        </p:grpSp>
        <p:grpSp>
          <p:nvGrpSpPr>
            <p:cNvPr id="41" name="Group 40">
              <a:extLst>
                <a:ext uri="{FF2B5EF4-FFF2-40B4-BE49-F238E27FC236}">
                  <a16:creationId xmlns="" xmlns:a16="http://schemas.microsoft.com/office/drawing/2014/main" id="{7027C4BC-EB46-40FA-95F3-7DB9CEB5D290}"/>
                </a:ext>
              </a:extLst>
            </p:cNvPr>
            <p:cNvGrpSpPr/>
            <p:nvPr/>
          </p:nvGrpSpPr>
          <p:grpSpPr>
            <a:xfrm>
              <a:off x="7273055" y="3328312"/>
              <a:ext cx="760892" cy="760890"/>
              <a:chOff x="636742" y="2158017"/>
              <a:chExt cx="1014258" cy="1014256"/>
            </a:xfrm>
          </p:grpSpPr>
          <p:sp>
            <p:nvSpPr>
              <p:cNvPr id="42" name="Oval 41">
                <a:extLst>
                  <a:ext uri="{FF2B5EF4-FFF2-40B4-BE49-F238E27FC236}">
                    <a16:creationId xmlns="" xmlns:a16="http://schemas.microsoft.com/office/drawing/2014/main" id="{8848E1B9-7F5F-498C-A304-1E7718D647B9}"/>
                  </a:ext>
                </a:extLst>
              </p:cNvPr>
              <p:cNvSpPr/>
              <p:nvPr/>
            </p:nvSpPr>
            <p:spPr>
              <a:xfrm>
                <a:off x="636742" y="2158017"/>
                <a:ext cx="1014258" cy="1014256"/>
              </a:xfrm>
              <a:prstGeom prst="ellipse">
                <a:avLst/>
              </a:prstGeom>
              <a:solidFill>
                <a:schemeClr val="bg1"/>
              </a:solidFill>
              <a:ln>
                <a:noFill/>
              </a:ln>
              <a:effectLst>
                <a:outerShdw blurRad="355600" dist="88900" dir="294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sz="2701" b="1" dirty="0">
                  <a:solidFill>
                    <a:schemeClr val="tx1"/>
                  </a:solidFill>
                  <a:latin typeface="Arial" pitchFamily="34" charset="0"/>
                  <a:cs typeface="Arial" pitchFamily="34" charset="0"/>
                </a:endParaRPr>
              </a:p>
            </p:txBody>
          </p:sp>
          <p:sp>
            <p:nvSpPr>
              <p:cNvPr id="43" name="Oval 42">
                <a:extLst>
                  <a:ext uri="{FF2B5EF4-FFF2-40B4-BE49-F238E27FC236}">
                    <a16:creationId xmlns="" xmlns:a16="http://schemas.microsoft.com/office/drawing/2014/main" id="{AD2F89C1-458D-4BF4-B98A-590DAC571AE2}"/>
                  </a:ext>
                </a:extLst>
              </p:cNvPr>
              <p:cNvSpPr/>
              <p:nvPr/>
            </p:nvSpPr>
            <p:spPr>
              <a:xfrm>
                <a:off x="728711" y="2249986"/>
                <a:ext cx="830319" cy="830317"/>
              </a:xfrm>
              <a:prstGeom prst="ellipse">
                <a:avLst/>
              </a:prstGeom>
              <a:gradFill flip="none" rotWithShape="1">
                <a:gsLst>
                  <a:gs pos="0">
                    <a:schemeClr val="accent6">
                      <a:lumMod val="50000"/>
                    </a:schemeClr>
                  </a:gs>
                  <a:gs pos="100000">
                    <a:schemeClr val="accent6">
                      <a:lumMod val="83000"/>
                      <a:lumOff val="17000"/>
                    </a:schemeClr>
                  </a:gs>
                </a:gsLst>
                <a:lin ang="13500000" scaled="1"/>
                <a:tileRect/>
              </a:gradFill>
              <a:ln>
                <a:noFill/>
              </a:ln>
              <a:effectLst>
                <a:outerShdw blurRad="50800" dist="381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sz="2701" b="1" dirty="0">
                  <a:solidFill>
                    <a:schemeClr val="tx1"/>
                  </a:solidFill>
                  <a:latin typeface="Arial" pitchFamily="34" charset="0"/>
                  <a:cs typeface="Arial" pitchFamily="34" charset="0"/>
                </a:endParaRPr>
              </a:p>
            </p:txBody>
          </p:sp>
          <p:sp>
            <p:nvSpPr>
              <p:cNvPr id="45" name="Oval 44">
                <a:extLst>
                  <a:ext uri="{FF2B5EF4-FFF2-40B4-BE49-F238E27FC236}">
                    <a16:creationId xmlns="" xmlns:a16="http://schemas.microsoft.com/office/drawing/2014/main" id="{AA7F5430-9D96-47D9-94E4-0C2FE522835D}"/>
                  </a:ext>
                </a:extLst>
              </p:cNvPr>
              <p:cNvSpPr/>
              <p:nvPr/>
            </p:nvSpPr>
            <p:spPr>
              <a:xfrm>
                <a:off x="756145" y="2277419"/>
                <a:ext cx="775453" cy="775451"/>
              </a:xfrm>
              <a:prstGeom prst="ellipse">
                <a:avLst/>
              </a:prstGeom>
              <a:gradFill flip="none" rotWithShape="1">
                <a:gsLst>
                  <a:gs pos="0">
                    <a:schemeClr val="accent6">
                      <a:lumMod val="55000"/>
                    </a:schemeClr>
                  </a:gs>
                  <a:gs pos="100000">
                    <a:schemeClr val="accent6">
                      <a:lumMod val="83000"/>
                      <a:lumOff val="17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IN" sz="2401" b="1" dirty="0">
                    <a:solidFill>
                      <a:schemeClr val="tx1"/>
                    </a:solidFill>
                    <a:latin typeface="Arial" pitchFamily="34" charset="0"/>
                    <a:cs typeface="Arial" pitchFamily="34" charset="0"/>
                  </a:rPr>
                  <a:t>8</a:t>
                </a:r>
              </a:p>
            </p:txBody>
          </p:sp>
        </p:grpSp>
        <p:grpSp>
          <p:nvGrpSpPr>
            <p:cNvPr id="46" name="Group 45">
              <a:extLst>
                <a:ext uri="{FF2B5EF4-FFF2-40B4-BE49-F238E27FC236}">
                  <a16:creationId xmlns="" xmlns:a16="http://schemas.microsoft.com/office/drawing/2014/main" id="{1F408DBC-4560-454B-BDA2-0A79A8CFFF84}"/>
                </a:ext>
              </a:extLst>
            </p:cNvPr>
            <p:cNvGrpSpPr/>
            <p:nvPr/>
          </p:nvGrpSpPr>
          <p:grpSpPr>
            <a:xfrm>
              <a:off x="8175820" y="2775718"/>
              <a:ext cx="760892" cy="760890"/>
              <a:chOff x="636742" y="2158017"/>
              <a:chExt cx="1014258" cy="1014256"/>
            </a:xfrm>
          </p:grpSpPr>
          <p:sp>
            <p:nvSpPr>
              <p:cNvPr id="47" name="Oval 46">
                <a:extLst>
                  <a:ext uri="{FF2B5EF4-FFF2-40B4-BE49-F238E27FC236}">
                    <a16:creationId xmlns="" xmlns:a16="http://schemas.microsoft.com/office/drawing/2014/main" id="{071BECDC-4CF1-42DA-8B02-9458E994AAAB}"/>
                  </a:ext>
                </a:extLst>
              </p:cNvPr>
              <p:cNvSpPr/>
              <p:nvPr/>
            </p:nvSpPr>
            <p:spPr>
              <a:xfrm>
                <a:off x="636742" y="2158017"/>
                <a:ext cx="1014258" cy="1014256"/>
              </a:xfrm>
              <a:prstGeom prst="ellipse">
                <a:avLst/>
              </a:prstGeom>
              <a:solidFill>
                <a:schemeClr val="bg1"/>
              </a:solidFill>
              <a:ln>
                <a:noFill/>
              </a:ln>
              <a:effectLst>
                <a:outerShdw blurRad="355600" dist="88900" dir="294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sz="2701" b="1" dirty="0">
                  <a:solidFill>
                    <a:schemeClr val="tx1"/>
                  </a:solidFill>
                  <a:latin typeface="Arial" pitchFamily="34" charset="0"/>
                  <a:cs typeface="Arial" pitchFamily="34" charset="0"/>
                </a:endParaRPr>
              </a:p>
            </p:txBody>
          </p:sp>
          <p:sp>
            <p:nvSpPr>
              <p:cNvPr id="48" name="Oval 47">
                <a:extLst>
                  <a:ext uri="{FF2B5EF4-FFF2-40B4-BE49-F238E27FC236}">
                    <a16:creationId xmlns="" xmlns:a16="http://schemas.microsoft.com/office/drawing/2014/main" id="{7AE51969-07AD-47C3-8F65-F1A3835207B3}"/>
                  </a:ext>
                </a:extLst>
              </p:cNvPr>
              <p:cNvSpPr/>
              <p:nvPr/>
            </p:nvSpPr>
            <p:spPr>
              <a:xfrm>
                <a:off x="728711" y="2249986"/>
                <a:ext cx="830319" cy="830317"/>
              </a:xfrm>
              <a:prstGeom prst="ellipse">
                <a:avLst/>
              </a:prstGeom>
              <a:gradFill flip="none" rotWithShape="1">
                <a:gsLst>
                  <a:gs pos="0">
                    <a:schemeClr val="tx2">
                      <a:lumMod val="50000"/>
                    </a:schemeClr>
                  </a:gs>
                  <a:gs pos="100000">
                    <a:schemeClr val="tx2">
                      <a:lumMod val="83000"/>
                      <a:lumOff val="17000"/>
                    </a:schemeClr>
                  </a:gs>
                </a:gsLst>
                <a:lin ang="13500000" scaled="1"/>
                <a:tileRect/>
              </a:gradFill>
              <a:ln>
                <a:noFill/>
              </a:ln>
              <a:effectLst>
                <a:outerShdw blurRad="50800" dist="381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sz="2701" b="1" dirty="0">
                  <a:solidFill>
                    <a:schemeClr val="tx1"/>
                  </a:solidFill>
                  <a:latin typeface="Arial" pitchFamily="34" charset="0"/>
                  <a:cs typeface="Arial" pitchFamily="34" charset="0"/>
                </a:endParaRPr>
              </a:p>
            </p:txBody>
          </p:sp>
          <p:sp>
            <p:nvSpPr>
              <p:cNvPr id="49" name="Oval 48">
                <a:extLst>
                  <a:ext uri="{FF2B5EF4-FFF2-40B4-BE49-F238E27FC236}">
                    <a16:creationId xmlns="" xmlns:a16="http://schemas.microsoft.com/office/drawing/2014/main" id="{6992A42B-573B-4EFB-9B2C-D772F0F72E0D}"/>
                  </a:ext>
                </a:extLst>
              </p:cNvPr>
              <p:cNvSpPr/>
              <p:nvPr/>
            </p:nvSpPr>
            <p:spPr>
              <a:xfrm>
                <a:off x="756145" y="2277419"/>
                <a:ext cx="775453" cy="775451"/>
              </a:xfrm>
              <a:prstGeom prst="ellipse">
                <a:avLst/>
              </a:prstGeom>
              <a:gradFill flip="none" rotWithShape="1">
                <a:gsLst>
                  <a:gs pos="0">
                    <a:schemeClr val="tx2">
                      <a:lumMod val="55000"/>
                    </a:schemeClr>
                  </a:gs>
                  <a:gs pos="100000">
                    <a:schemeClr val="tx2">
                      <a:lumMod val="83000"/>
                      <a:lumOff val="17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IN" sz="2401" b="1" dirty="0">
                    <a:solidFill>
                      <a:schemeClr val="tx1"/>
                    </a:solidFill>
                    <a:latin typeface="Arial" pitchFamily="34" charset="0"/>
                    <a:cs typeface="Arial" pitchFamily="34" charset="0"/>
                  </a:rPr>
                  <a:t>9</a:t>
                </a:r>
              </a:p>
            </p:txBody>
          </p:sp>
        </p:grpSp>
        <p:grpSp>
          <p:nvGrpSpPr>
            <p:cNvPr id="50" name="Group 49">
              <a:extLst>
                <a:ext uri="{FF2B5EF4-FFF2-40B4-BE49-F238E27FC236}">
                  <a16:creationId xmlns="" xmlns:a16="http://schemas.microsoft.com/office/drawing/2014/main" id="{23698083-68AA-4184-8B60-87160E26FEE1}"/>
                </a:ext>
              </a:extLst>
            </p:cNvPr>
            <p:cNvGrpSpPr/>
            <p:nvPr/>
          </p:nvGrpSpPr>
          <p:grpSpPr>
            <a:xfrm>
              <a:off x="5477620" y="3328312"/>
              <a:ext cx="760892" cy="760890"/>
              <a:chOff x="636742" y="2158017"/>
              <a:chExt cx="1014258" cy="1014256"/>
            </a:xfrm>
          </p:grpSpPr>
          <p:sp>
            <p:nvSpPr>
              <p:cNvPr id="51" name="Oval 50">
                <a:extLst>
                  <a:ext uri="{FF2B5EF4-FFF2-40B4-BE49-F238E27FC236}">
                    <a16:creationId xmlns="" xmlns:a16="http://schemas.microsoft.com/office/drawing/2014/main" id="{E219BFD7-732C-445E-82C7-73422C860C77}"/>
                  </a:ext>
                </a:extLst>
              </p:cNvPr>
              <p:cNvSpPr/>
              <p:nvPr/>
            </p:nvSpPr>
            <p:spPr>
              <a:xfrm>
                <a:off x="636742" y="2158017"/>
                <a:ext cx="1014258" cy="1014256"/>
              </a:xfrm>
              <a:prstGeom prst="ellipse">
                <a:avLst/>
              </a:prstGeom>
              <a:solidFill>
                <a:schemeClr val="bg1"/>
              </a:solidFill>
              <a:ln>
                <a:noFill/>
              </a:ln>
              <a:effectLst>
                <a:outerShdw blurRad="355600" dist="88900" dir="294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sz="2701" b="1" dirty="0">
                  <a:solidFill>
                    <a:schemeClr val="tx1"/>
                  </a:solidFill>
                  <a:latin typeface="Arial" pitchFamily="34" charset="0"/>
                  <a:cs typeface="Arial" pitchFamily="34" charset="0"/>
                </a:endParaRPr>
              </a:p>
            </p:txBody>
          </p:sp>
          <p:sp>
            <p:nvSpPr>
              <p:cNvPr id="52" name="Oval 51">
                <a:extLst>
                  <a:ext uri="{FF2B5EF4-FFF2-40B4-BE49-F238E27FC236}">
                    <a16:creationId xmlns="" xmlns:a16="http://schemas.microsoft.com/office/drawing/2014/main" id="{FABB02DB-B4C4-4E8F-9A73-BF3E0F14C478}"/>
                  </a:ext>
                </a:extLst>
              </p:cNvPr>
              <p:cNvSpPr/>
              <p:nvPr/>
            </p:nvSpPr>
            <p:spPr>
              <a:xfrm>
                <a:off x="728711" y="2249986"/>
                <a:ext cx="830319" cy="830317"/>
              </a:xfrm>
              <a:prstGeom prst="ellipse">
                <a:avLst/>
              </a:prstGeom>
              <a:gradFill flip="none" rotWithShape="1">
                <a:gsLst>
                  <a:gs pos="0">
                    <a:schemeClr val="accent4">
                      <a:lumMod val="50000"/>
                    </a:schemeClr>
                  </a:gs>
                  <a:gs pos="100000">
                    <a:schemeClr val="accent4">
                      <a:lumMod val="83000"/>
                      <a:lumOff val="17000"/>
                    </a:schemeClr>
                  </a:gs>
                </a:gsLst>
                <a:lin ang="13500000" scaled="1"/>
                <a:tileRect/>
              </a:gradFill>
              <a:ln>
                <a:noFill/>
              </a:ln>
              <a:effectLst>
                <a:outerShdw blurRad="50800" dist="381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sz="2701" b="1" dirty="0">
                  <a:solidFill>
                    <a:schemeClr val="tx1"/>
                  </a:solidFill>
                  <a:latin typeface="Arial" pitchFamily="34" charset="0"/>
                  <a:cs typeface="Arial" pitchFamily="34" charset="0"/>
                </a:endParaRPr>
              </a:p>
            </p:txBody>
          </p:sp>
          <p:sp>
            <p:nvSpPr>
              <p:cNvPr id="53" name="Oval 52">
                <a:extLst>
                  <a:ext uri="{FF2B5EF4-FFF2-40B4-BE49-F238E27FC236}">
                    <a16:creationId xmlns="" xmlns:a16="http://schemas.microsoft.com/office/drawing/2014/main" id="{B4C3CD66-C1B5-44A5-8D1E-FC65645D9000}"/>
                  </a:ext>
                </a:extLst>
              </p:cNvPr>
              <p:cNvSpPr/>
              <p:nvPr/>
            </p:nvSpPr>
            <p:spPr>
              <a:xfrm>
                <a:off x="756145" y="2277419"/>
                <a:ext cx="775453" cy="775451"/>
              </a:xfrm>
              <a:prstGeom prst="ellipse">
                <a:avLst/>
              </a:prstGeom>
              <a:gradFill flip="none" rotWithShape="1">
                <a:gsLst>
                  <a:gs pos="0">
                    <a:schemeClr val="accent4">
                      <a:lumMod val="55000"/>
                    </a:schemeClr>
                  </a:gs>
                  <a:gs pos="100000">
                    <a:schemeClr val="accent4">
                      <a:lumMod val="83000"/>
                      <a:lumOff val="17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IN" sz="2401" b="1">
                    <a:solidFill>
                      <a:schemeClr val="tx1"/>
                    </a:solidFill>
                    <a:latin typeface="Arial" pitchFamily="34" charset="0"/>
                    <a:cs typeface="Arial" pitchFamily="34" charset="0"/>
                  </a:rPr>
                  <a:t>6</a:t>
                </a:r>
                <a:endParaRPr lang="en-IN" sz="2401" b="1" dirty="0">
                  <a:solidFill>
                    <a:schemeClr val="tx1"/>
                  </a:solidFill>
                  <a:latin typeface="Arial" pitchFamily="34" charset="0"/>
                  <a:cs typeface="Arial" pitchFamily="34" charset="0"/>
                </a:endParaRPr>
              </a:p>
            </p:txBody>
          </p:sp>
        </p:grpSp>
        <p:sp>
          <p:nvSpPr>
            <p:cNvPr id="54" name="TextBox 109">
              <a:extLst>
                <a:ext uri="{FF2B5EF4-FFF2-40B4-BE49-F238E27FC236}">
                  <a16:creationId xmlns="" xmlns:a16="http://schemas.microsoft.com/office/drawing/2014/main" id="{AEE912D4-74E0-472B-8A83-5FB1204EC4A5}"/>
                </a:ext>
              </a:extLst>
            </p:cNvPr>
            <p:cNvSpPr txBox="1"/>
            <p:nvPr/>
          </p:nvSpPr>
          <p:spPr>
            <a:xfrm>
              <a:off x="4114801" y="4475580"/>
              <a:ext cx="1431814" cy="620375"/>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just"/>
              <a:r>
                <a:rPr lang="en-US" sz="1400" kern="0" dirty="0">
                  <a:cs typeface="Arial" pitchFamily="34" charset="0"/>
                </a:rPr>
                <a:t>5. Create Service Definition for Processor App.</a:t>
              </a:r>
            </a:p>
          </p:txBody>
        </p:sp>
        <p:sp>
          <p:nvSpPr>
            <p:cNvPr id="55" name="TextBox 112">
              <a:extLst>
                <a:ext uri="{FF2B5EF4-FFF2-40B4-BE49-F238E27FC236}">
                  <a16:creationId xmlns="" xmlns:a16="http://schemas.microsoft.com/office/drawing/2014/main" id="{6110D398-FBED-4FE7-A848-2FB261577DAC}"/>
                </a:ext>
              </a:extLst>
            </p:cNvPr>
            <p:cNvSpPr txBox="1"/>
            <p:nvPr/>
          </p:nvSpPr>
          <p:spPr>
            <a:xfrm>
              <a:off x="5788875" y="4475580"/>
              <a:ext cx="1744941" cy="620375"/>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just"/>
              <a:r>
                <a:rPr lang="en-US" sz="1400" kern="0" dirty="0">
                  <a:cs typeface="Arial" pitchFamily="34" charset="0"/>
                </a:rPr>
                <a:t>7. Create Projection CDS on top of Basic View’s for Approver App. </a:t>
              </a:r>
            </a:p>
          </p:txBody>
        </p:sp>
        <p:sp>
          <p:nvSpPr>
            <p:cNvPr id="56" name="TextBox 125">
              <a:extLst>
                <a:ext uri="{FF2B5EF4-FFF2-40B4-BE49-F238E27FC236}">
                  <a16:creationId xmlns="" xmlns:a16="http://schemas.microsoft.com/office/drawing/2014/main" id="{D0CC0730-4E4E-438C-8BF1-1F093B1BF60F}"/>
                </a:ext>
              </a:extLst>
            </p:cNvPr>
            <p:cNvSpPr txBox="1"/>
            <p:nvPr/>
          </p:nvSpPr>
          <p:spPr>
            <a:xfrm>
              <a:off x="3075709" y="1553392"/>
              <a:ext cx="1427017" cy="801317"/>
            </a:xfrm>
            <a:prstGeom prst="rect">
              <a:avLst/>
            </a:prstGeom>
            <a:noFill/>
          </p:spPr>
          <p:txBody>
            <a:bodyPr wrap="square" rtlCol="0" anchor="b">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400" kern="0" dirty="0">
                  <a:cs typeface="Arial" pitchFamily="34" charset="0"/>
                </a:rPr>
                <a:t>4. Imp Behavior Definition on top of Projection View’s of Processor App.</a:t>
              </a:r>
            </a:p>
          </p:txBody>
        </p:sp>
        <p:sp>
          <p:nvSpPr>
            <p:cNvPr id="57" name="TextBox 129">
              <a:extLst>
                <a:ext uri="{FF2B5EF4-FFF2-40B4-BE49-F238E27FC236}">
                  <a16:creationId xmlns="" xmlns:a16="http://schemas.microsoft.com/office/drawing/2014/main" id="{BED3F8FD-E842-4543-86BC-1ED196BEEAEA}"/>
                </a:ext>
              </a:extLst>
            </p:cNvPr>
            <p:cNvSpPr txBox="1"/>
            <p:nvPr/>
          </p:nvSpPr>
          <p:spPr>
            <a:xfrm>
              <a:off x="4839707" y="1734335"/>
              <a:ext cx="1529099" cy="620375"/>
            </a:xfrm>
            <a:prstGeom prst="rect">
              <a:avLst/>
            </a:prstGeom>
            <a:noFill/>
          </p:spPr>
          <p:txBody>
            <a:bodyPr wrap="square" rtlCol="0" anchor="b">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just"/>
              <a:r>
                <a:rPr lang="en-US" sz="1400" kern="0" dirty="0">
                  <a:cs typeface="Arial" pitchFamily="34" charset="0"/>
                </a:rPr>
                <a:t>6. Create Service Binding on top of Service Definition. </a:t>
              </a:r>
            </a:p>
          </p:txBody>
        </p:sp>
        <p:grpSp>
          <p:nvGrpSpPr>
            <p:cNvPr id="58" name="Group 57">
              <a:extLst>
                <a:ext uri="{FF2B5EF4-FFF2-40B4-BE49-F238E27FC236}">
                  <a16:creationId xmlns="" xmlns:a16="http://schemas.microsoft.com/office/drawing/2014/main" id="{EFB5F12A-E5C8-4D6C-BA85-ABD90DDA5D9D}"/>
                </a:ext>
              </a:extLst>
            </p:cNvPr>
            <p:cNvGrpSpPr/>
            <p:nvPr/>
          </p:nvGrpSpPr>
          <p:grpSpPr>
            <a:xfrm>
              <a:off x="914488" y="3453261"/>
              <a:ext cx="881293" cy="973078"/>
              <a:chOff x="584543" y="3782900"/>
              <a:chExt cx="1174751" cy="1297100"/>
            </a:xfrm>
          </p:grpSpPr>
          <p:sp>
            <p:nvSpPr>
              <p:cNvPr id="59" name="Freeform: Shape 139">
                <a:extLst>
                  <a:ext uri="{FF2B5EF4-FFF2-40B4-BE49-F238E27FC236}">
                    <a16:creationId xmlns="" xmlns:a16="http://schemas.microsoft.com/office/drawing/2014/main" id="{80E9BC54-CE9C-4CE0-9031-3119AB1DC8D6}"/>
                  </a:ext>
                </a:extLst>
              </p:cNvPr>
              <p:cNvSpPr/>
              <p:nvPr/>
            </p:nvSpPr>
            <p:spPr>
              <a:xfrm>
                <a:off x="584543" y="3867150"/>
                <a:ext cx="1098550" cy="1212850"/>
              </a:xfrm>
              <a:custGeom>
                <a:avLst/>
                <a:gdLst>
                  <a:gd name="connsiteX0" fmla="*/ 1117600 w 1117600"/>
                  <a:gd name="connsiteY0" fmla="*/ 0 h 1089025"/>
                  <a:gd name="connsiteX1" fmla="*/ 777875 w 1117600"/>
                  <a:gd name="connsiteY1" fmla="*/ 1089025 h 1089025"/>
                  <a:gd name="connsiteX2" fmla="*/ 0 w 1117600"/>
                  <a:gd name="connsiteY2" fmla="*/ 1089025 h 1089025"/>
                </a:gdLst>
                <a:ahLst/>
                <a:cxnLst>
                  <a:cxn ang="0">
                    <a:pos x="connsiteX0" y="connsiteY0"/>
                  </a:cxn>
                  <a:cxn ang="0">
                    <a:pos x="connsiteX1" y="connsiteY1"/>
                  </a:cxn>
                  <a:cxn ang="0">
                    <a:pos x="connsiteX2" y="connsiteY2"/>
                  </a:cxn>
                </a:cxnLst>
                <a:rect l="l" t="t" r="r" b="b"/>
                <a:pathLst>
                  <a:path w="1117600" h="1089025">
                    <a:moveTo>
                      <a:pt x="1117600" y="0"/>
                    </a:moveTo>
                    <a:lnTo>
                      <a:pt x="777875" y="1089025"/>
                    </a:lnTo>
                    <a:lnTo>
                      <a:pt x="0" y="1089025"/>
                    </a:lnTo>
                  </a:path>
                </a:pathLst>
              </a:custGeom>
              <a:noFill/>
              <a:ln w="6350">
                <a:solidFill>
                  <a:schemeClr val="accent1"/>
                </a:solidFill>
                <a:prstDash val="sysDash"/>
                <a:headEnd type="none" w="sm" len="sm"/>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grpSp>
            <p:nvGrpSpPr>
              <p:cNvPr id="60" name="Group 59">
                <a:extLst>
                  <a:ext uri="{FF2B5EF4-FFF2-40B4-BE49-F238E27FC236}">
                    <a16:creationId xmlns="" xmlns:a16="http://schemas.microsoft.com/office/drawing/2014/main" id="{4CE6423D-17D6-40B2-8BEE-2AC20454B0DE}"/>
                  </a:ext>
                </a:extLst>
              </p:cNvPr>
              <p:cNvGrpSpPr/>
              <p:nvPr/>
            </p:nvGrpSpPr>
            <p:grpSpPr>
              <a:xfrm>
                <a:off x="1605082" y="3782900"/>
                <a:ext cx="154212" cy="284275"/>
                <a:chOff x="1605082" y="3782900"/>
                <a:chExt cx="154212" cy="284275"/>
              </a:xfrm>
            </p:grpSpPr>
            <p:sp>
              <p:nvSpPr>
                <p:cNvPr id="61" name="Oval 60">
                  <a:extLst>
                    <a:ext uri="{FF2B5EF4-FFF2-40B4-BE49-F238E27FC236}">
                      <a16:creationId xmlns="" xmlns:a16="http://schemas.microsoft.com/office/drawing/2014/main" id="{32108F05-F7FC-4E67-A8D8-595799833D05}"/>
                    </a:ext>
                  </a:extLst>
                </p:cNvPr>
                <p:cNvSpPr/>
                <p:nvPr/>
              </p:nvSpPr>
              <p:spPr>
                <a:xfrm>
                  <a:off x="1605082" y="3782900"/>
                  <a:ext cx="154212" cy="154212"/>
                </a:xfrm>
                <a:prstGeom prst="ellipse">
                  <a:avLst/>
                </a:prstGeom>
                <a:noFill/>
                <a:ln w="6350">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62" name="Oval 61">
                  <a:extLst>
                    <a:ext uri="{FF2B5EF4-FFF2-40B4-BE49-F238E27FC236}">
                      <a16:creationId xmlns="" xmlns:a16="http://schemas.microsoft.com/office/drawing/2014/main" id="{7010CDBA-53E4-4C97-9A0A-71959494AAF4}"/>
                    </a:ext>
                  </a:extLst>
                </p:cNvPr>
                <p:cNvSpPr/>
                <p:nvPr/>
              </p:nvSpPr>
              <p:spPr>
                <a:xfrm flipH="1">
                  <a:off x="1657724" y="3841368"/>
                  <a:ext cx="56326" cy="5632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63" name="Freeform: Shape 143">
                  <a:extLst>
                    <a:ext uri="{FF2B5EF4-FFF2-40B4-BE49-F238E27FC236}">
                      <a16:creationId xmlns="" xmlns:a16="http://schemas.microsoft.com/office/drawing/2014/main" id="{CFA831C1-3769-4815-8B8F-0216CF9C9EF0}"/>
                    </a:ext>
                  </a:extLst>
                </p:cNvPr>
                <p:cNvSpPr/>
                <p:nvPr/>
              </p:nvSpPr>
              <p:spPr>
                <a:xfrm>
                  <a:off x="1628775" y="3888581"/>
                  <a:ext cx="52388" cy="178594"/>
                </a:xfrm>
                <a:custGeom>
                  <a:avLst/>
                  <a:gdLst>
                    <a:gd name="connsiteX0" fmla="*/ 52388 w 52388"/>
                    <a:gd name="connsiteY0" fmla="*/ 0 h 178594"/>
                    <a:gd name="connsiteX1" fmla="*/ 0 w 52388"/>
                    <a:gd name="connsiteY1" fmla="*/ 178594 h 178594"/>
                  </a:gdLst>
                  <a:ahLst/>
                  <a:cxnLst>
                    <a:cxn ang="0">
                      <a:pos x="connsiteX0" y="connsiteY0"/>
                    </a:cxn>
                    <a:cxn ang="0">
                      <a:pos x="connsiteX1" y="connsiteY1"/>
                    </a:cxn>
                  </a:cxnLst>
                  <a:rect l="l" t="t" r="r" b="b"/>
                  <a:pathLst>
                    <a:path w="52388" h="178594">
                      <a:moveTo>
                        <a:pt x="52388" y="0"/>
                      </a:moveTo>
                      <a:lnTo>
                        <a:pt x="0" y="178594"/>
                      </a:lnTo>
                    </a:path>
                  </a:pathLst>
                </a:custGeom>
                <a:noFill/>
                <a:ln w="6350">
                  <a:solidFill>
                    <a:schemeClr val="bg1"/>
                  </a:solidFill>
                  <a:prstDash val="sysDash"/>
                  <a:headEnd type="none" w="sm" len="sm"/>
                  <a:tailEnd type="none"/>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98" tIns="34299" rIns="68598" bIns="34299" numCol="1" spcCol="0" rtlCol="0" fromWordArt="0" anchor="ctr" anchorCtr="0" forceAA="0" compatLnSpc="1">
                  <a:prstTxWarp prst="textNoShape">
                    <a:avLst/>
                  </a:prstTxWarp>
                  <a:noAutofit/>
                </a:bodyP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grpSp>
        </p:grpSp>
        <p:grpSp>
          <p:nvGrpSpPr>
            <p:cNvPr id="64" name="Group 63">
              <a:extLst>
                <a:ext uri="{FF2B5EF4-FFF2-40B4-BE49-F238E27FC236}">
                  <a16:creationId xmlns="" xmlns:a16="http://schemas.microsoft.com/office/drawing/2014/main" id="{79F226C8-D3A3-4D63-8AC3-56D40B49C17B}"/>
                </a:ext>
              </a:extLst>
            </p:cNvPr>
            <p:cNvGrpSpPr/>
            <p:nvPr/>
          </p:nvGrpSpPr>
          <p:grpSpPr>
            <a:xfrm>
              <a:off x="2725135" y="3453261"/>
              <a:ext cx="881293" cy="973078"/>
              <a:chOff x="584543" y="3782900"/>
              <a:chExt cx="1174751" cy="1297100"/>
            </a:xfrm>
          </p:grpSpPr>
          <p:sp>
            <p:nvSpPr>
              <p:cNvPr id="65" name="Freeform: Shape 145">
                <a:extLst>
                  <a:ext uri="{FF2B5EF4-FFF2-40B4-BE49-F238E27FC236}">
                    <a16:creationId xmlns="" xmlns:a16="http://schemas.microsoft.com/office/drawing/2014/main" id="{E51B881C-C8FE-4DF7-9152-2EDBBACDF833}"/>
                  </a:ext>
                </a:extLst>
              </p:cNvPr>
              <p:cNvSpPr/>
              <p:nvPr/>
            </p:nvSpPr>
            <p:spPr>
              <a:xfrm>
                <a:off x="584543" y="3867150"/>
                <a:ext cx="1098550" cy="1212850"/>
              </a:xfrm>
              <a:custGeom>
                <a:avLst/>
                <a:gdLst>
                  <a:gd name="connsiteX0" fmla="*/ 1117600 w 1117600"/>
                  <a:gd name="connsiteY0" fmla="*/ 0 h 1089025"/>
                  <a:gd name="connsiteX1" fmla="*/ 777875 w 1117600"/>
                  <a:gd name="connsiteY1" fmla="*/ 1089025 h 1089025"/>
                  <a:gd name="connsiteX2" fmla="*/ 0 w 1117600"/>
                  <a:gd name="connsiteY2" fmla="*/ 1089025 h 1089025"/>
                </a:gdLst>
                <a:ahLst/>
                <a:cxnLst>
                  <a:cxn ang="0">
                    <a:pos x="connsiteX0" y="connsiteY0"/>
                  </a:cxn>
                  <a:cxn ang="0">
                    <a:pos x="connsiteX1" y="connsiteY1"/>
                  </a:cxn>
                  <a:cxn ang="0">
                    <a:pos x="connsiteX2" y="connsiteY2"/>
                  </a:cxn>
                </a:cxnLst>
                <a:rect l="l" t="t" r="r" b="b"/>
                <a:pathLst>
                  <a:path w="1117600" h="1089025">
                    <a:moveTo>
                      <a:pt x="1117600" y="0"/>
                    </a:moveTo>
                    <a:lnTo>
                      <a:pt x="777875" y="1089025"/>
                    </a:lnTo>
                    <a:lnTo>
                      <a:pt x="0" y="1089025"/>
                    </a:lnTo>
                  </a:path>
                </a:pathLst>
              </a:custGeom>
              <a:noFill/>
              <a:ln w="6350">
                <a:solidFill>
                  <a:schemeClr val="accent2"/>
                </a:solidFill>
                <a:prstDash val="sysDash"/>
                <a:headEnd type="none" w="sm" len="sm"/>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grpSp>
            <p:nvGrpSpPr>
              <p:cNvPr id="66" name="Group 65">
                <a:extLst>
                  <a:ext uri="{FF2B5EF4-FFF2-40B4-BE49-F238E27FC236}">
                    <a16:creationId xmlns="" xmlns:a16="http://schemas.microsoft.com/office/drawing/2014/main" id="{CB2AC4D6-107F-493A-B1F9-694A11F4B4E5}"/>
                  </a:ext>
                </a:extLst>
              </p:cNvPr>
              <p:cNvGrpSpPr/>
              <p:nvPr/>
            </p:nvGrpSpPr>
            <p:grpSpPr>
              <a:xfrm>
                <a:off x="1605082" y="3782900"/>
                <a:ext cx="154212" cy="284275"/>
                <a:chOff x="1605082" y="3782900"/>
                <a:chExt cx="154212" cy="284275"/>
              </a:xfrm>
            </p:grpSpPr>
            <p:sp>
              <p:nvSpPr>
                <p:cNvPr id="67" name="Oval 66">
                  <a:extLst>
                    <a:ext uri="{FF2B5EF4-FFF2-40B4-BE49-F238E27FC236}">
                      <a16:creationId xmlns="" xmlns:a16="http://schemas.microsoft.com/office/drawing/2014/main" id="{576019A1-18EA-4B72-8C62-68A5F4C7BC4D}"/>
                    </a:ext>
                  </a:extLst>
                </p:cNvPr>
                <p:cNvSpPr/>
                <p:nvPr/>
              </p:nvSpPr>
              <p:spPr>
                <a:xfrm>
                  <a:off x="1605082" y="3782900"/>
                  <a:ext cx="154212" cy="154212"/>
                </a:xfrm>
                <a:prstGeom prst="ellipse">
                  <a:avLst/>
                </a:prstGeom>
                <a:noFill/>
                <a:ln w="6350">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68" name="Oval 67">
                  <a:extLst>
                    <a:ext uri="{FF2B5EF4-FFF2-40B4-BE49-F238E27FC236}">
                      <a16:creationId xmlns="" xmlns:a16="http://schemas.microsoft.com/office/drawing/2014/main" id="{25B2B67D-250D-42F2-8E9A-4688E523B962}"/>
                    </a:ext>
                  </a:extLst>
                </p:cNvPr>
                <p:cNvSpPr/>
                <p:nvPr/>
              </p:nvSpPr>
              <p:spPr>
                <a:xfrm flipH="1">
                  <a:off x="1657724" y="3841368"/>
                  <a:ext cx="56326" cy="5632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69" name="Freeform: Shape 149">
                  <a:extLst>
                    <a:ext uri="{FF2B5EF4-FFF2-40B4-BE49-F238E27FC236}">
                      <a16:creationId xmlns="" xmlns:a16="http://schemas.microsoft.com/office/drawing/2014/main" id="{072C4B4B-A34D-4DDE-8D91-276588471EC9}"/>
                    </a:ext>
                  </a:extLst>
                </p:cNvPr>
                <p:cNvSpPr/>
                <p:nvPr/>
              </p:nvSpPr>
              <p:spPr>
                <a:xfrm>
                  <a:off x="1628775" y="3888581"/>
                  <a:ext cx="52388" cy="178594"/>
                </a:xfrm>
                <a:custGeom>
                  <a:avLst/>
                  <a:gdLst>
                    <a:gd name="connsiteX0" fmla="*/ 52388 w 52388"/>
                    <a:gd name="connsiteY0" fmla="*/ 0 h 178594"/>
                    <a:gd name="connsiteX1" fmla="*/ 0 w 52388"/>
                    <a:gd name="connsiteY1" fmla="*/ 178594 h 178594"/>
                  </a:gdLst>
                  <a:ahLst/>
                  <a:cxnLst>
                    <a:cxn ang="0">
                      <a:pos x="connsiteX0" y="connsiteY0"/>
                    </a:cxn>
                    <a:cxn ang="0">
                      <a:pos x="connsiteX1" y="connsiteY1"/>
                    </a:cxn>
                  </a:cxnLst>
                  <a:rect l="l" t="t" r="r" b="b"/>
                  <a:pathLst>
                    <a:path w="52388" h="178594">
                      <a:moveTo>
                        <a:pt x="52388" y="0"/>
                      </a:moveTo>
                      <a:lnTo>
                        <a:pt x="0" y="178594"/>
                      </a:lnTo>
                    </a:path>
                  </a:pathLst>
                </a:custGeom>
                <a:noFill/>
                <a:ln w="6350">
                  <a:solidFill>
                    <a:schemeClr val="bg1"/>
                  </a:solidFill>
                  <a:prstDash val="sysDash"/>
                  <a:headEnd type="none" w="sm" len="sm"/>
                  <a:tailEnd type="none"/>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98" tIns="34299" rIns="68598" bIns="34299" numCol="1" spcCol="0" rtlCol="0" fromWordArt="0" anchor="ctr" anchorCtr="0" forceAA="0" compatLnSpc="1">
                  <a:prstTxWarp prst="textNoShape">
                    <a:avLst/>
                  </a:prstTxWarp>
                  <a:noAutofit/>
                </a:bodyP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grpSp>
        </p:grpSp>
        <p:grpSp>
          <p:nvGrpSpPr>
            <p:cNvPr id="70" name="Group 69">
              <a:extLst>
                <a:ext uri="{FF2B5EF4-FFF2-40B4-BE49-F238E27FC236}">
                  <a16:creationId xmlns="" xmlns:a16="http://schemas.microsoft.com/office/drawing/2014/main" id="{1EBB29C0-2A36-4D7D-9332-43B328A61C97}"/>
                </a:ext>
              </a:extLst>
            </p:cNvPr>
            <p:cNvGrpSpPr/>
            <p:nvPr/>
          </p:nvGrpSpPr>
          <p:grpSpPr>
            <a:xfrm>
              <a:off x="4526139" y="3453261"/>
              <a:ext cx="881293" cy="973078"/>
              <a:chOff x="584543" y="3782900"/>
              <a:chExt cx="1174751" cy="1297100"/>
            </a:xfrm>
          </p:grpSpPr>
          <p:sp>
            <p:nvSpPr>
              <p:cNvPr id="71" name="Freeform: Shape 151">
                <a:extLst>
                  <a:ext uri="{FF2B5EF4-FFF2-40B4-BE49-F238E27FC236}">
                    <a16:creationId xmlns="" xmlns:a16="http://schemas.microsoft.com/office/drawing/2014/main" id="{071F7D44-1DCA-44E1-8448-1EEE1745F9F9}"/>
                  </a:ext>
                </a:extLst>
              </p:cNvPr>
              <p:cNvSpPr/>
              <p:nvPr/>
            </p:nvSpPr>
            <p:spPr>
              <a:xfrm>
                <a:off x="584543" y="3867150"/>
                <a:ext cx="1098550" cy="1212850"/>
              </a:xfrm>
              <a:custGeom>
                <a:avLst/>
                <a:gdLst>
                  <a:gd name="connsiteX0" fmla="*/ 1117600 w 1117600"/>
                  <a:gd name="connsiteY0" fmla="*/ 0 h 1089025"/>
                  <a:gd name="connsiteX1" fmla="*/ 777875 w 1117600"/>
                  <a:gd name="connsiteY1" fmla="*/ 1089025 h 1089025"/>
                  <a:gd name="connsiteX2" fmla="*/ 0 w 1117600"/>
                  <a:gd name="connsiteY2" fmla="*/ 1089025 h 1089025"/>
                </a:gdLst>
                <a:ahLst/>
                <a:cxnLst>
                  <a:cxn ang="0">
                    <a:pos x="connsiteX0" y="connsiteY0"/>
                  </a:cxn>
                  <a:cxn ang="0">
                    <a:pos x="connsiteX1" y="connsiteY1"/>
                  </a:cxn>
                  <a:cxn ang="0">
                    <a:pos x="connsiteX2" y="connsiteY2"/>
                  </a:cxn>
                </a:cxnLst>
                <a:rect l="l" t="t" r="r" b="b"/>
                <a:pathLst>
                  <a:path w="1117600" h="1089025">
                    <a:moveTo>
                      <a:pt x="1117600" y="0"/>
                    </a:moveTo>
                    <a:lnTo>
                      <a:pt x="777875" y="1089025"/>
                    </a:lnTo>
                    <a:lnTo>
                      <a:pt x="0" y="1089025"/>
                    </a:lnTo>
                  </a:path>
                </a:pathLst>
              </a:custGeom>
              <a:noFill/>
              <a:ln w="6350">
                <a:solidFill>
                  <a:schemeClr val="accent1"/>
                </a:solidFill>
                <a:prstDash val="sysDash"/>
                <a:headEnd type="none" w="sm" len="sm"/>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grpSp>
            <p:nvGrpSpPr>
              <p:cNvPr id="72" name="Group 71">
                <a:extLst>
                  <a:ext uri="{FF2B5EF4-FFF2-40B4-BE49-F238E27FC236}">
                    <a16:creationId xmlns="" xmlns:a16="http://schemas.microsoft.com/office/drawing/2014/main" id="{1A9A6DC7-9D46-42FA-9F6A-7E0922B71638}"/>
                  </a:ext>
                </a:extLst>
              </p:cNvPr>
              <p:cNvGrpSpPr/>
              <p:nvPr/>
            </p:nvGrpSpPr>
            <p:grpSpPr>
              <a:xfrm>
                <a:off x="1605082" y="3782900"/>
                <a:ext cx="154212" cy="284275"/>
                <a:chOff x="1605082" y="3782900"/>
                <a:chExt cx="154212" cy="284275"/>
              </a:xfrm>
            </p:grpSpPr>
            <p:sp>
              <p:nvSpPr>
                <p:cNvPr id="73" name="Oval 72">
                  <a:extLst>
                    <a:ext uri="{FF2B5EF4-FFF2-40B4-BE49-F238E27FC236}">
                      <a16:creationId xmlns="" xmlns:a16="http://schemas.microsoft.com/office/drawing/2014/main" id="{B9798641-70AF-431A-AA5D-F25C554B028A}"/>
                    </a:ext>
                  </a:extLst>
                </p:cNvPr>
                <p:cNvSpPr/>
                <p:nvPr/>
              </p:nvSpPr>
              <p:spPr>
                <a:xfrm>
                  <a:off x="1605082" y="3782900"/>
                  <a:ext cx="154212" cy="154212"/>
                </a:xfrm>
                <a:prstGeom prst="ellipse">
                  <a:avLst/>
                </a:prstGeom>
                <a:noFill/>
                <a:ln w="6350">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74" name="Oval 73">
                  <a:extLst>
                    <a:ext uri="{FF2B5EF4-FFF2-40B4-BE49-F238E27FC236}">
                      <a16:creationId xmlns="" xmlns:a16="http://schemas.microsoft.com/office/drawing/2014/main" id="{7AD2D1DB-2711-4CBE-B478-5AF279676850}"/>
                    </a:ext>
                  </a:extLst>
                </p:cNvPr>
                <p:cNvSpPr/>
                <p:nvPr/>
              </p:nvSpPr>
              <p:spPr>
                <a:xfrm flipH="1">
                  <a:off x="1657724" y="3841368"/>
                  <a:ext cx="56326" cy="5632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75" name="Freeform: Shape 155">
                  <a:extLst>
                    <a:ext uri="{FF2B5EF4-FFF2-40B4-BE49-F238E27FC236}">
                      <a16:creationId xmlns="" xmlns:a16="http://schemas.microsoft.com/office/drawing/2014/main" id="{C0BE8508-6052-4554-8759-8B36FCFAF284}"/>
                    </a:ext>
                  </a:extLst>
                </p:cNvPr>
                <p:cNvSpPr/>
                <p:nvPr/>
              </p:nvSpPr>
              <p:spPr>
                <a:xfrm>
                  <a:off x="1628775" y="3888581"/>
                  <a:ext cx="52388" cy="178594"/>
                </a:xfrm>
                <a:custGeom>
                  <a:avLst/>
                  <a:gdLst>
                    <a:gd name="connsiteX0" fmla="*/ 52388 w 52388"/>
                    <a:gd name="connsiteY0" fmla="*/ 0 h 178594"/>
                    <a:gd name="connsiteX1" fmla="*/ 0 w 52388"/>
                    <a:gd name="connsiteY1" fmla="*/ 178594 h 178594"/>
                  </a:gdLst>
                  <a:ahLst/>
                  <a:cxnLst>
                    <a:cxn ang="0">
                      <a:pos x="connsiteX0" y="connsiteY0"/>
                    </a:cxn>
                    <a:cxn ang="0">
                      <a:pos x="connsiteX1" y="connsiteY1"/>
                    </a:cxn>
                  </a:cxnLst>
                  <a:rect l="l" t="t" r="r" b="b"/>
                  <a:pathLst>
                    <a:path w="52388" h="178594">
                      <a:moveTo>
                        <a:pt x="52388" y="0"/>
                      </a:moveTo>
                      <a:lnTo>
                        <a:pt x="0" y="178594"/>
                      </a:lnTo>
                    </a:path>
                  </a:pathLst>
                </a:custGeom>
                <a:noFill/>
                <a:ln w="6350">
                  <a:solidFill>
                    <a:schemeClr val="bg1"/>
                  </a:solidFill>
                  <a:prstDash val="sysDash"/>
                  <a:headEnd type="none" w="sm" len="sm"/>
                  <a:tailEnd type="none"/>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98" tIns="34299" rIns="68598" bIns="34299" numCol="1" spcCol="0" rtlCol="0" fromWordArt="0" anchor="ctr" anchorCtr="0" forceAA="0" compatLnSpc="1">
                  <a:prstTxWarp prst="textNoShape">
                    <a:avLst/>
                  </a:prstTxWarp>
                  <a:noAutofit/>
                </a:bodyP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grpSp>
        </p:grpSp>
        <p:grpSp>
          <p:nvGrpSpPr>
            <p:cNvPr id="76" name="Group 75">
              <a:extLst>
                <a:ext uri="{FF2B5EF4-FFF2-40B4-BE49-F238E27FC236}">
                  <a16:creationId xmlns="" xmlns:a16="http://schemas.microsoft.com/office/drawing/2014/main" id="{A45F8F32-24F0-4F68-B7C6-0E3F2A0275CF}"/>
                </a:ext>
              </a:extLst>
            </p:cNvPr>
            <p:cNvGrpSpPr/>
            <p:nvPr/>
          </p:nvGrpSpPr>
          <p:grpSpPr>
            <a:xfrm>
              <a:off x="6326528" y="3453261"/>
              <a:ext cx="881293" cy="973078"/>
              <a:chOff x="584543" y="3782900"/>
              <a:chExt cx="1174751" cy="1297100"/>
            </a:xfrm>
          </p:grpSpPr>
          <p:sp>
            <p:nvSpPr>
              <p:cNvPr id="77" name="Freeform: Shape 157">
                <a:extLst>
                  <a:ext uri="{FF2B5EF4-FFF2-40B4-BE49-F238E27FC236}">
                    <a16:creationId xmlns="" xmlns:a16="http://schemas.microsoft.com/office/drawing/2014/main" id="{4F1707DB-BF33-4804-9B70-F40BC48BB035}"/>
                  </a:ext>
                </a:extLst>
              </p:cNvPr>
              <p:cNvSpPr/>
              <p:nvPr/>
            </p:nvSpPr>
            <p:spPr>
              <a:xfrm>
                <a:off x="584543" y="3867150"/>
                <a:ext cx="1098550" cy="1212850"/>
              </a:xfrm>
              <a:custGeom>
                <a:avLst/>
                <a:gdLst>
                  <a:gd name="connsiteX0" fmla="*/ 1117600 w 1117600"/>
                  <a:gd name="connsiteY0" fmla="*/ 0 h 1089025"/>
                  <a:gd name="connsiteX1" fmla="*/ 777875 w 1117600"/>
                  <a:gd name="connsiteY1" fmla="*/ 1089025 h 1089025"/>
                  <a:gd name="connsiteX2" fmla="*/ 0 w 1117600"/>
                  <a:gd name="connsiteY2" fmla="*/ 1089025 h 1089025"/>
                </a:gdLst>
                <a:ahLst/>
                <a:cxnLst>
                  <a:cxn ang="0">
                    <a:pos x="connsiteX0" y="connsiteY0"/>
                  </a:cxn>
                  <a:cxn ang="0">
                    <a:pos x="connsiteX1" y="connsiteY1"/>
                  </a:cxn>
                  <a:cxn ang="0">
                    <a:pos x="connsiteX2" y="connsiteY2"/>
                  </a:cxn>
                </a:cxnLst>
                <a:rect l="l" t="t" r="r" b="b"/>
                <a:pathLst>
                  <a:path w="1117600" h="1089025">
                    <a:moveTo>
                      <a:pt x="1117600" y="0"/>
                    </a:moveTo>
                    <a:lnTo>
                      <a:pt x="777875" y="1089025"/>
                    </a:lnTo>
                    <a:lnTo>
                      <a:pt x="0" y="1089025"/>
                    </a:lnTo>
                  </a:path>
                </a:pathLst>
              </a:custGeom>
              <a:noFill/>
              <a:ln w="6350">
                <a:solidFill>
                  <a:schemeClr val="accent4"/>
                </a:solidFill>
                <a:prstDash val="sysDash"/>
                <a:headEnd type="none" w="sm" len="sm"/>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grpSp>
            <p:nvGrpSpPr>
              <p:cNvPr id="78" name="Group 77">
                <a:extLst>
                  <a:ext uri="{FF2B5EF4-FFF2-40B4-BE49-F238E27FC236}">
                    <a16:creationId xmlns="" xmlns:a16="http://schemas.microsoft.com/office/drawing/2014/main" id="{E40E79D3-5F5A-424C-A6AE-42F366954608}"/>
                  </a:ext>
                </a:extLst>
              </p:cNvPr>
              <p:cNvGrpSpPr/>
              <p:nvPr/>
            </p:nvGrpSpPr>
            <p:grpSpPr>
              <a:xfrm>
                <a:off x="1605082" y="3782900"/>
                <a:ext cx="154212" cy="284275"/>
                <a:chOff x="1605082" y="3782900"/>
                <a:chExt cx="154212" cy="284275"/>
              </a:xfrm>
            </p:grpSpPr>
            <p:sp>
              <p:nvSpPr>
                <p:cNvPr id="79" name="Oval 78">
                  <a:extLst>
                    <a:ext uri="{FF2B5EF4-FFF2-40B4-BE49-F238E27FC236}">
                      <a16:creationId xmlns="" xmlns:a16="http://schemas.microsoft.com/office/drawing/2014/main" id="{4F74D417-A3B5-4837-8232-F09064AA85A4}"/>
                    </a:ext>
                  </a:extLst>
                </p:cNvPr>
                <p:cNvSpPr/>
                <p:nvPr/>
              </p:nvSpPr>
              <p:spPr>
                <a:xfrm>
                  <a:off x="1605082" y="3782900"/>
                  <a:ext cx="154212" cy="154212"/>
                </a:xfrm>
                <a:prstGeom prst="ellipse">
                  <a:avLst/>
                </a:prstGeom>
                <a:noFill/>
                <a:ln w="6350">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80" name="Oval 79">
                  <a:extLst>
                    <a:ext uri="{FF2B5EF4-FFF2-40B4-BE49-F238E27FC236}">
                      <a16:creationId xmlns="" xmlns:a16="http://schemas.microsoft.com/office/drawing/2014/main" id="{FC82C77B-2A8A-4876-B4A9-FF9B5CE92BB3}"/>
                    </a:ext>
                  </a:extLst>
                </p:cNvPr>
                <p:cNvSpPr/>
                <p:nvPr/>
              </p:nvSpPr>
              <p:spPr>
                <a:xfrm flipH="1">
                  <a:off x="1657724" y="3841368"/>
                  <a:ext cx="56326" cy="5632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81" name="Freeform: Shape 161">
                  <a:extLst>
                    <a:ext uri="{FF2B5EF4-FFF2-40B4-BE49-F238E27FC236}">
                      <a16:creationId xmlns="" xmlns:a16="http://schemas.microsoft.com/office/drawing/2014/main" id="{F32E8570-BBB7-4144-B755-5730F9698916}"/>
                    </a:ext>
                  </a:extLst>
                </p:cNvPr>
                <p:cNvSpPr/>
                <p:nvPr/>
              </p:nvSpPr>
              <p:spPr>
                <a:xfrm>
                  <a:off x="1628775" y="3888581"/>
                  <a:ext cx="52388" cy="178594"/>
                </a:xfrm>
                <a:custGeom>
                  <a:avLst/>
                  <a:gdLst>
                    <a:gd name="connsiteX0" fmla="*/ 52388 w 52388"/>
                    <a:gd name="connsiteY0" fmla="*/ 0 h 178594"/>
                    <a:gd name="connsiteX1" fmla="*/ 0 w 52388"/>
                    <a:gd name="connsiteY1" fmla="*/ 178594 h 178594"/>
                  </a:gdLst>
                  <a:ahLst/>
                  <a:cxnLst>
                    <a:cxn ang="0">
                      <a:pos x="connsiteX0" y="connsiteY0"/>
                    </a:cxn>
                    <a:cxn ang="0">
                      <a:pos x="connsiteX1" y="connsiteY1"/>
                    </a:cxn>
                  </a:cxnLst>
                  <a:rect l="l" t="t" r="r" b="b"/>
                  <a:pathLst>
                    <a:path w="52388" h="178594">
                      <a:moveTo>
                        <a:pt x="52388" y="0"/>
                      </a:moveTo>
                      <a:lnTo>
                        <a:pt x="0" y="178594"/>
                      </a:lnTo>
                    </a:path>
                  </a:pathLst>
                </a:custGeom>
                <a:noFill/>
                <a:ln w="6350">
                  <a:solidFill>
                    <a:schemeClr val="bg1"/>
                  </a:solidFill>
                  <a:prstDash val="sysDash"/>
                  <a:headEnd type="none" w="sm" len="sm"/>
                  <a:tailEnd type="none"/>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98" tIns="34299" rIns="68598" bIns="34299" numCol="1" spcCol="0" rtlCol="0" fromWordArt="0" anchor="ctr" anchorCtr="0" forceAA="0" compatLnSpc="1">
                  <a:prstTxWarp prst="textNoShape">
                    <a:avLst/>
                  </a:prstTxWarp>
                  <a:noAutofit/>
                </a:bodyP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grpSp>
        </p:grpSp>
        <p:grpSp>
          <p:nvGrpSpPr>
            <p:cNvPr id="82" name="Group 81">
              <a:extLst>
                <a:ext uri="{FF2B5EF4-FFF2-40B4-BE49-F238E27FC236}">
                  <a16:creationId xmlns="" xmlns:a16="http://schemas.microsoft.com/office/drawing/2014/main" id="{EC24A722-CB90-4752-8E8B-4B3E9A576F86}"/>
                </a:ext>
              </a:extLst>
            </p:cNvPr>
            <p:cNvGrpSpPr/>
            <p:nvPr/>
          </p:nvGrpSpPr>
          <p:grpSpPr>
            <a:xfrm>
              <a:off x="8141134" y="3453261"/>
              <a:ext cx="881293" cy="973078"/>
              <a:chOff x="584543" y="3782900"/>
              <a:chExt cx="1174751" cy="1297100"/>
            </a:xfrm>
          </p:grpSpPr>
          <p:sp>
            <p:nvSpPr>
              <p:cNvPr id="83" name="Freeform: Shape 163">
                <a:extLst>
                  <a:ext uri="{FF2B5EF4-FFF2-40B4-BE49-F238E27FC236}">
                    <a16:creationId xmlns="" xmlns:a16="http://schemas.microsoft.com/office/drawing/2014/main" id="{716935FF-58DA-40CA-A202-1A652DC2C0C3}"/>
                  </a:ext>
                </a:extLst>
              </p:cNvPr>
              <p:cNvSpPr/>
              <p:nvPr/>
            </p:nvSpPr>
            <p:spPr>
              <a:xfrm>
                <a:off x="584543" y="3867150"/>
                <a:ext cx="1098550" cy="1212850"/>
              </a:xfrm>
              <a:custGeom>
                <a:avLst/>
                <a:gdLst>
                  <a:gd name="connsiteX0" fmla="*/ 1117600 w 1117600"/>
                  <a:gd name="connsiteY0" fmla="*/ 0 h 1089025"/>
                  <a:gd name="connsiteX1" fmla="*/ 777875 w 1117600"/>
                  <a:gd name="connsiteY1" fmla="*/ 1089025 h 1089025"/>
                  <a:gd name="connsiteX2" fmla="*/ 0 w 1117600"/>
                  <a:gd name="connsiteY2" fmla="*/ 1089025 h 1089025"/>
                </a:gdLst>
                <a:ahLst/>
                <a:cxnLst>
                  <a:cxn ang="0">
                    <a:pos x="connsiteX0" y="connsiteY0"/>
                  </a:cxn>
                  <a:cxn ang="0">
                    <a:pos x="connsiteX1" y="connsiteY1"/>
                  </a:cxn>
                  <a:cxn ang="0">
                    <a:pos x="connsiteX2" y="connsiteY2"/>
                  </a:cxn>
                </a:cxnLst>
                <a:rect l="l" t="t" r="r" b="b"/>
                <a:pathLst>
                  <a:path w="1117600" h="1089025">
                    <a:moveTo>
                      <a:pt x="1117600" y="0"/>
                    </a:moveTo>
                    <a:lnTo>
                      <a:pt x="777875" y="1089025"/>
                    </a:lnTo>
                    <a:lnTo>
                      <a:pt x="0" y="1089025"/>
                    </a:lnTo>
                  </a:path>
                </a:pathLst>
              </a:custGeom>
              <a:noFill/>
              <a:ln w="6350">
                <a:solidFill>
                  <a:schemeClr val="tx2"/>
                </a:solidFill>
                <a:prstDash val="sysDash"/>
                <a:headEnd type="none" w="sm" len="sm"/>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grpSp>
            <p:nvGrpSpPr>
              <p:cNvPr id="84" name="Group 83">
                <a:extLst>
                  <a:ext uri="{FF2B5EF4-FFF2-40B4-BE49-F238E27FC236}">
                    <a16:creationId xmlns="" xmlns:a16="http://schemas.microsoft.com/office/drawing/2014/main" id="{9AF6E387-2791-4E0A-B12F-3921B0612983}"/>
                  </a:ext>
                </a:extLst>
              </p:cNvPr>
              <p:cNvGrpSpPr/>
              <p:nvPr/>
            </p:nvGrpSpPr>
            <p:grpSpPr>
              <a:xfrm>
                <a:off x="1605082" y="3782900"/>
                <a:ext cx="154212" cy="284275"/>
                <a:chOff x="1605082" y="3782900"/>
                <a:chExt cx="154212" cy="284275"/>
              </a:xfrm>
            </p:grpSpPr>
            <p:sp>
              <p:nvSpPr>
                <p:cNvPr id="85" name="Oval 84">
                  <a:extLst>
                    <a:ext uri="{FF2B5EF4-FFF2-40B4-BE49-F238E27FC236}">
                      <a16:creationId xmlns="" xmlns:a16="http://schemas.microsoft.com/office/drawing/2014/main" id="{BCEBC7DD-423B-48F1-8C9E-0DFCB2B67D6B}"/>
                    </a:ext>
                  </a:extLst>
                </p:cNvPr>
                <p:cNvSpPr/>
                <p:nvPr/>
              </p:nvSpPr>
              <p:spPr>
                <a:xfrm>
                  <a:off x="1605082" y="3782900"/>
                  <a:ext cx="154212" cy="154212"/>
                </a:xfrm>
                <a:prstGeom prst="ellipse">
                  <a:avLst/>
                </a:prstGeom>
                <a:noFill/>
                <a:ln w="6350">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86" name="Oval 85">
                  <a:extLst>
                    <a:ext uri="{FF2B5EF4-FFF2-40B4-BE49-F238E27FC236}">
                      <a16:creationId xmlns="" xmlns:a16="http://schemas.microsoft.com/office/drawing/2014/main" id="{BB148EE1-CFD4-4139-9B0B-B0906C16EB23}"/>
                    </a:ext>
                  </a:extLst>
                </p:cNvPr>
                <p:cNvSpPr/>
                <p:nvPr/>
              </p:nvSpPr>
              <p:spPr>
                <a:xfrm flipH="1">
                  <a:off x="1657724" y="3841368"/>
                  <a:ext cx="56326" cy="5632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88" name="Freeform: Shape 167">
                  <a:extLst>
                    <a:ext uri="{FF2B5EF4-FFF2-40B4-BE49-F238E27FC236}">
                      <a16:creationId xmlns="" xmlns:a16="http://schemas.microsoft.com/office/drawing/2014/main" id="{E483F005-5C71-492C-88D1-32472E951C29}"/>
                    </a:ext>
                  </a:extLst>
                </p:cNvPr>
                <p:cNvSpPr/>
                <p:nvPr/>
              </p:nvSpPr>
              <p:spPr>
                <a:xfrm>
                  <a:off x="1628775" y="3888581"/>
                  <a:ext cx="52388" cy="178594"/>
                </a:xfrm>
                <a:custGeom>
                  <a:avLst/>
                  <a:gdLst>
                    <a:gd name="connsiteX0" fmla="*/ 52388 w 52388"/>
                    <a:gd name="connsiteY0" fmla="*/ 0 h 178594"/>
                    <a:gd name="connsiteX1" fmla="*/ 0 w 52388"/>
                    <a:gd name="connsiteY1" fmla="*/ 178594 h 178594"/>
                  </a:gdLst>
                  <a:ahLst/>
                  <a:cxnLst>
                    <a:cxn ang="0">
                      <a:pos x="connsiteX0" y="connsiteY0"/>
                    </a:cxn>
                    <a:cxn ang="0">
                      <a:pos x="connsiteX1" y="connsiteY1"/>
                    </a:cxn>
                  </a:cxnLst>
                  <a:rect l="l" t="t" r="r" b="b"/>
                  <a:pathLst>
                    <a:path w="52388" h="178594">
                      <a:moveTo>
                        <a:pt x="52388" y="0"/>
                      </a:moveTo>
                      <a:lnTo>
                        <a:pt x="0" y="178594"/>
                      </a:lnTo>
                    </a:path>
                  </a:pathLst>
                </a:custGeom>
                <a:noFill/>
                <a:ln w="6350">
                  <a:solidFill>
                    <a:schemeClr val="bg1"/>
                  </a:solidFill>
                  <a:prstDash val="sysDash"/>
                  <a:headEnd type="none" w="sm" len="sm"/>
                  <a:tailEnd type="none"/>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98" tIns="34299" rIns="68598" bIns="34299" numCol="1" spcCol="0" rtlCol="0" fromWordArt="0" anchor="ctr" anchorCtr="0" forceAA="0" compatLnSpc="1">
                  <a:prstTxWarp prst="textNoShape">
                    <a:avLst/>
                  </a:prstTxWarp>
                  <a:noAutofit/>
                </a:bodyP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grpSp>
        </p:grpSp>
        <p:grpSp>
          <p:nvGrpSpPr>
            <p:cNvPr id="89" name="Group 88">
              <a:extLst>
                <a:ext uri="{FF2B5EF4-FFF2-40B4-BE49-F238E27FC236}">
                  <a16:creationId xmlns="" xmlns:a16="http://schemas.microsoft.com/office/drawing/2014/main" id="{B2B425B8-2A44-401C-B591-1F0D90325290}"/>
                </a:ext>
              </a:extLst>
            </p:cNvPr>
            <p:cNvGrpSpPr/>
            <p:nvPr/>
          </p:nvGrpSpPr>
          <p:grpSpPr>
            <a:xfrm flipV="1">
              <a:off x="1729088" y="2377847"/>
              <a:ext cx="881293" cy="973078"/>
              <a:chOff x="584543" y="3782900"/>
              <a:chExt cx="1174751" cy="1297100"/>
            </a:xfrm>
          </p:grpSpPr>
          <p:sp>
            <p:nvSpPr>
              <p:cNvPr id="90" name="Freeform: Shape 169">
                <a:extLst>
                  <a:ext uri="{FF2B5EF4-FFF2-40B4-BE49-F238E27FC236}">
                    <a16:creationId xmlns="" xmlns:a16="http://schemas.microsoft.com/office/drawing/2014/main" id="{E53CAA68-96BB-4517-BFF3-D0C40F532D50}"/>
                  </a:ext>
                </a:extLst>
              </p:cNvPr>
              <p:cNvSpPr/>
              <p:nvPr/>
            </p:nvSpPr>
            <p:spPr>
              <a:xfrm>
                <a:off x="584543" y="3867150"/>
                <a:ext cx="1098550" cy="1212850"/>
              </a:xfrm>
              <a:custGeom>
                <a:avLst/>
                <a:gdLst>
                  <a:gd name="connsiteX0" fmla="*/ 1117600 w 1117600"/>
                  <a:gd name="connsiteY0" fmla="*/ 0 h 1089025"/>
                  <a:gd name="connsiteX1" fmla="*/ 777875 w 1117600"/>
                  <a:gd name="connsiteY1" fmla="*/ 1089025 h 1089025"/>
                  <a:gd name="connsiteX2" fmla="*/ 0 w 1117600"/>
                  <a:gd name="connsiteY2" fmla="*/ 1089025 h 1089025"/>
                </a:gdLst>
                <a:ahLst/>
                <a:cxnLst>
                  <a:cxn ang="0">
                    <a:pos x="connsiteX0" y="connsiteY0"/>
                  </a:cxn>
                  <a:cxn ang="0">
                    <a:pos x="connsiteX1" y="connsiteY1"/>
                  </a:cxn>
                  <a:cxn ang="0">
                    <a:pos x="connsiteX2" y="connsiteY2"/>
                  </a:cxn>
                </a:cxnLst>
                <a:rect l="l" t="t" r="r" b="b"/>
                <a:pathLst>
                  <a:path w="1117600" h="1089025">
                    <a:moveTo>
                      <a:pt x="1117600" y="0"/>
                    </a:moveTo>
                    <a:lnTo>
                      <a:pt x="777875" y="1089025"/>
                    </a:lnTo>
                    <a:lnTo>
                      <a:pt x="0" y="1089025"/>
                    </a:lnTo>
                  </a:path>
                </a:pathLst>
              </a:custGeom>
              <a:noFill/>
              <a:ln w="6350">
                <a:solidFill>
                  <a:schemeClr val="accent1">
                    <a:lumMod val="60000"/>
                    <a:lumOff val="40000"/>
                  </a:schemeClr>
                </a:solidFill>
                <a:prstDash val="sysDash"/>
                <a:headEnd type="none" w="sm" len="sm"/>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grpSp>
            <p:nvGrpSpPr>
              <p:cNvPr id="91" name="Group 90">
                <a:extLst>
                  <a:ext uri="{FF2B5EF4-FFF2-40B4-BE49-F238E27FC236}">
                    <a16:creationId xmlns="" xmlns:a16="http://schemas.microsoft.com/office/drawing/2014/main" id="{944ECBDE-F99F-4A2F-B52A-1FC1B83CFCB1}"/>
                  </a:ext>
                </a:extLst>
              </p:cNvPr>
              <p:cNvGrpSpPr/>
              <p:nvPr/>
            </p:nvGrpSpPr>
            <p:grpSpPr>
              <a:xfrm>
                <a:off x="1605082" y="3782900"/>
                <a:ext cx="154212" cy="284275"/>
                <a:chOff x="1605082" y="3782900"/>
                <a:chExt cx="154212" cy="284275"/>
              </a:xfrm>
            </p:grpSpPr>
            <p:sp>
              <p:nvSpPr>
                <p:cNvPr id="92" name="Oval 91">
                  <a:extLst>
                    <a:ext uri="{FF2B5EF4-FFF2-40B4-BE49-F238E27FC236}">
                      <a16:creationId xmlns="" xmlns:a16="http://schemas.microsoft.com/office/drawing/2014/main" id="{31B16547-A704-4252-821F-569D8D0B8417}"/>
                    </a:ext>
                  </a:extLst>
                </p:cNvPr>
                <p:cNvSpPr/>
                <p:nvPr/>
              </p:nvSpPr>
              <p:spPr>
                <a:xfrm>
                  <a:off x="1605082" y="3782900"/>
                  <a:ext cx="154212" cy="154212"/>
                </a:xfrm>
                <a:prstGeom prst="ellipse">
                  <a:avLst/>
                </a:prstGeom>
                <a:noFill/>
                <a:ln w="6350">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94" name="Oval 93">
                  <a:extLst>
                    <a:ext uri="{FF2B5EF4-FFF2-40B4-BE49-F238E27FC236}">
                      <a16:creationId xmlns="" xmlns:a16="http://schemas.microsoft.com/office/drawing/2014/main" id="{55EACCC7-1D0E-419A-A6EE-D2DFFEFB8382}"/>
                    </a:ext>
                  </a:extLst>
                </p:cNvPr>
                <p:cNvSpPr/>
                <p:nvPr/>
              </p:nvSpPr>
              <p:spPr>
                <a:xfrm flipH="1">
                  <a:off x="1657724" y="3841368"/>
                  <a:ext cx="56326" cy="5632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95" name="Freeform: Shape 173">
                  <a:extLst>
                    <a:ext uri="{FF2B5EF4-FFF2-40B4-BE49-F238E27FC236}">
                      <a16:creationId xmlns="" xmlns:a16="http://schemas.microsoft.com/office/drawing/2014/main" id="{560495B7-298B-426F-8F2E-702FBA4AC4E9}"/>
                    </a:ext>
                  </a:extLst>
                </p:cNvPr>
                <p:cNvSpPr/>
                <p:nvPr/>
              </p:nvSpPr>
              <p:spPr>
                <a:xfrm>
                  <a:off x="1628775" y="3888581"/>
                  <a:ext cx="52388" cy="178594"/>
                </a:xfrm>
                <a:custGeom>
                  <a:avLst/>
                  <a:gdLst>
                    <a:gd name="connsiteX0" fmla="*/ 52388 w 52388"/>
                    <a:gd name="connsiteY0" fmla="*/ 0 h 178594"/>
                    <a:gd name="connsiteX1" fmla="*/ 0 w 52388"/>
                    <a:gd name="connsiteY1" fmla="*/ 178594 h 178594"/>
                  </a:gdLst>
                  <a:ahLst/>
                  <a:cxnLst>
                    <a:cxn ang="0">
                      <a:pos x="connsiteX0" y="connsiteY0"/>
                    </a:cxn>
                    <a:cxn ang="0">
                      <a:pos x="connsiteX1" y="connsiteY1"/>
                    </a:cxn>
                  </a:cxnLst>
                  <a:rect l="l" t="t" r="r" b="b"/>
                  <a:pathLst>
                    <a:path w="52388" h="178594">
                      <a:moveTo>
                        <a:pt x="52388" y="0"/>
                      </a:moveTo>
                      <a:lnTo>
                        <a:pt x="0" y="178594"/>
                      </a:lnTo>
                    </a:path>
                  </a:pathLst>
                </a:custGeom>
                <a:noFill/>
                <a:ln w="6350">
                  <a:solidFill>
                    <a:schemeClr val="bg1"/>
                  </a:solidFill>
                  <a:prstDash val="sysDash"/>
                  <a:headEnd type="none" w="sm" len="sm"/>
                  <a:tailEnd type="none"/>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98" tIns="34299" rIns="68598" bIns="34299" numCol="1" spcCol="0" rtlCol="0" fromWordArt="0" anchor="ctr" anchorCtr="0" forceAA="0" compatLnSpc="1">
                  <a:prstTxWarp prst="textNoShape">
                    <a:avLst/>
                  </a:prstTxWarp>
                  <a:noAutofit/>
                </a:bodyP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grpSp>
        </p:grpSp>
        <p:grpSp>
          <p:nvGrpSpPr>
            <p:cNvPr id="96" name="Group 95">
              <a:extLst>
                <a:ext uri="{FF2B5EF4-FFF2-40B4-BE49-F238E27FC236}">
                  <a16:creationId xmlns="" xmlns:a16="http://schemas.microsoft.com/office/drawing/2014/main" id="{D970F087-C263-4D9A-87B0-CE9259A587CB}"/>
                </a:ext>
              </a:extLst>
            </p:cNvPr>
            <p:cNvGrpSpPr/>
            <p:nvPr/>
          </p:nvGrpSpPr>
          <p:grpSpPr>
            <a:xfrm flipV="1">
              <a:off x="3559546" y="2377847"/>
              <a:ext cx="881293" cy="973078"/>
              <a:chOff x="584543" y="3782900"/>
              <a:chExt cx="1174751" cy="1297100"/>
            </a:xfrm>
          </p:grpSpPr>
          <p:sp>
            <p:nvSpPr>
              <p:cNvPr id="97" name="Freeform: Shape 175">
                <a:extLst>
                  <a:ext uri="{FF2B5EF4-FFF2-40B4-BE49-F238E27FC236}">
                    <a16:creationId xmlns="" xmlns:a16="http://schemas.microsoft.com/office/drawing/2014/main" id="{8827C8C8-069C-4203-9A5C-2FBC43CFDEB5}"/>
                  </a:ext>
                </a:extLst>
              </p:cNvPr>
              <p:cNvSpPr/>
              <p:nvPr/>
            </p:nvSpPr>
            <p:spPr>
              <a:xfrm>
                <a:off x="584543" y="3867150"/>
                <a:ext cx="1098550" cy="1212850"/>
              </a:xfrm>
              <a:custGeom>
                <a:avLst/>
                <a:gdLst>
                  <a:gd name="connsiteX0" fmla="*/ 1117600 w 1117600"/>
                  <a:gd name="connsiteY0" fmla="*/ 0 h 1089025"/>
                  <a:gd name="connsiteX1" fmla="*/ 777875 w 1117600"/>
                  <a:gd name="connsiteY1" fmla="*/ 1089025 h 1089025"/>
                  <a:gd name="connsiteX2" fmla="*/ 0 w 1117600"/>
                  <a:gd name="connsiteY2" fmla="*/ 1089025 h 1089025"/>
                </a:gdLst>
                <a:ahLst/>
                <a:cxnLst>
                  <a:cxn ang="0">
                    <a:pos x="connsiteX0" y="connsiteY0"/>
                  </a:cxn>
                  <a:cxn ang="0">
                    <a:pos x="connsiteX1" y="connsiteY1"/>
                  </a:cxn>
                  <a:cxn ang="0">
                    <a:pos x="connsiteX2" y="connsiteY2"/>
                  </a:cxn>
                </a:cxnLst>
                <a:rect l="l" t="t" r="r" b="b"/>
                <a:pathLst>
                  <a:path w="1117600" h="1089025">
                    <a:moveTo>
                      <a:pt x="1117600" y="0"/>
                    </a:moveTo>
                    <a:lnTo>
                      <a:pt x="777875" y="1089025"/>
                    </a:lnTo>
                    <a:lnTo>
                      <a:pt x="0" y="1089025"/>
                    </a:lnTo>
                  </a:path>
                </a:pathLst>
              </a:custGeom>
              <a:noFill/>
              <a:ln w="6350">
                <a:solidFill>
                  <a:schemeClr val="accent3"/>
                </a:solidFill>
                <a:prstDash val="sysDash"/>
                <a:headEnd type="none" w="sm" len="sm"/>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grpSp>
            <p:nvGrpSpPr>
              <p:cNvPr id="98" name="Group 97">
                <a:extLst>
                  <a:ext uri="{FF2B5EF4-FFF2-40B4-BE49-F238E27FC236}">
                    <a16:creationId xmlns="" xmlns:a16="http://schemas.microsoft.com/office/drawing/2014/main" id="{24E324BE-ABD4-4F5C-8506-77FCB2BD9625}"/>
                  </a:ext>
                </a:extLst>
              </p:cNvPr>
              <p:cNvGrpSpPr/>
              <p:nvPr/>
            </p:nvGrpSpPr>
            <p:grpSpPr>
              <a:xfrm>
                <a:off x="1605082" y="3782900"/>
                <a:ext cx="154212" cy="284275"/>
                <a:chOff x="1605082" y="3782900"/>
                <a:chExt cx="154212" cy="284275"/>
              </a:xfrm>
            </p:grpSpPr>
            <p:sp>
              <p:nvSpPr>
                <p:cNvPr id="99" name="Oval 98">
                  <a:extLst>
                    <a:ext uri="{FF2B5EF4-FFF2-40B4-BE49-F238E27FC236}">
                      <a16:creationId xmlns="" xmlns:a16="http://schemas.microsoft.com/office/drawing/2014/main" id="{A9DD704E-5FAB-4817-B78E-1F6E79B5AA6E}"/>
                    </a:ext>
                  </a:extLst>
                </p:cNvPr>
                <p:cNvSpPr/>
                <p:nvPr/>
              </p:nvSpPr>
              <p:spPr>
                <a:xfrm>
                  <a:off x="1605082" y="3782900"/>
                  <a:ext cx="154212" cy="154212"/>
                </a:xfrm>
                <a:prstGeom prst="ellipse">
                  <a:avLst/>
                </a:prstGeom>
                <a:noFill/>
                <a:ln w="6350">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100" name="Oval 99">
                  <a:extLst>
                    <a:ext uri="{FF2B5EF4-FFF2-40B4-BE49-F238E27FC236}">
                      <a16:creationId xmlns="" xmlns:a16="http://schemas.microsoft.com/office/drawing/2014/main" id="{CB91B785-2D54-42E5-B0FE-365FA974CFA8}"/>
                    </a:ext>
                  </a:extLst>
                </p:cNvPr>
                <p:cNvSpPr/>
                <p:nvPr/>
              </p:nvSpPr>
              <p:spPr>
                <a:xfrm flipH="1">
                  <a:off x="1657724" y="3841368"/>
                  <a:ext cx="56326" cy="5632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101" name="Freeform: Shape 179">
                  <a:extLst>
                    <a:ext uri="{FF2B5EF4-FFF2-40B4-BE49-F238E27FC236}">
                      <a16:creationId xmlns="" xmlns:a16="http://schemas.microsoft.com/office/drawing/2014/main" id="{C557C9DB-1274-42F3-A256-6E88A54B0412}"/>
                    </a:ext>
                  </a:extLst>
                </p:cNvPr>
                <p:cNvSpPr/>
                <p:nvPr/>
              </p:nvSpPr>
              <p:spPr>
                <a:xfrm>
                  <a:off x="1628775" y="3888581"/>
                  <a:ext cx="52388" cy="178594"/>
                </a:xfrm>
                <a:custGeom>
                  <a:avLst/>
                  <a:gdLst>
                    <a:gd name="connsiteX0" fmla="*/ 52388 w 52388"/>
                    <a:gd name="connsiteY0" fmla="*/ 0 h 178594"/>
                    <a:gd name="connsiteX1" fmla="*/ 0 w 52388"/>
                    <a:gd name="connsiteY1" fmla="*/ 178594 h 178594"/>
                  </a:gdLst>
                  <a:ahLst/>
                  <a:cxnLst>
                    <a:cxn ang="0">
                      <a:pos x="connsiteX0" y="connsiteY0"/>
                    </a:cxn>
                    <a:cxn ang="0">
                      <a:pos x="connsiteX1" y="connsiteY1"/>
                    </a:cxn>
                  </a:cxnLst>
                  <a:rect l="l" t="t" r="r" b="b"/>
                  <a:pathLst>
                    <a:path w="52388" h="178594">
                      <a:moveTo>
                        <a:pt x="52388" y="0"/>
                      </a:moveTo>
                      <a:lnTo>
                        <a:pt x="0" y="178594"/>
                      </a:lnTo>
                    </a:path>
                  </a:pathLst>
                </a:custGeom>
                <a:noFill/>
                <a:ln w="6350">
                  <a:solidFill>
                    <a:schemeClr val="bg1"/>
                  </a:solidFill>
                  <a:prstDash val="sysDash"/>
                  <a:headEnd type="none" w="sm" len="sm"/>
                  <a:tailEnd type="none"/>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98" tIns="34299" rIns="68598" bIns="34299" numCol="1" spcCol="0" rtlCol="0" fromWordArt="0" anchor="ctr" anchorCtr="0" forceAA="0" compatLnSpc="1">
                  <a:prstTxWarp prst="textNoShape">
                    <a:avLst/>
                  </a:prstTxWarp>
                  <a:noAutofit/>
                </a:bodyP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grpSp>
        </p:grpSp>
        <p:grpSp>
          <p:nvGrpSpPr>
            <p:cNvPr id="102" name="Group 101">
              <a:extLst>
                <a:ext uri="{FF2B5EF4-FFF2-40B4-BE49-F238E27FC236}">
                  <a16:creationId xmlns="" xmlns:a16="http://schemas.microsoft.com/office/drawing/2014/main" id="{3EF2DD50-8A43-43C2-AF5B-ACEE1CAC4B3D}"/>
                </a:ext>
              </a:extLst>
            </p:cNvPr>
            <p:cNvGrpSpPr/>
            <p:nvPr/>
          </p:nvGrpSpPr>
          <p:grpSpPr>
            <a:xfrm flipV="1">
              <a:off x="5351540" y="2377847"/>
              <a:ext cx="881293" cy="973078"/>
              <a:chOff x="584543" y="3782900"/>
              <a:chExt cx="1174751" cy="1297100"/>
            </a:xfrm>
          </p:grpSpPr>
          <p:sp>
            <p:nvSpPr>
              <p:cNvPr id="103" name="Freeform: Shape 181">
                <a:extLst>
                  <a:ext uri="{FF2B5EF4-FFF2-40B4-BE49-F238E27FC236}">
                    <a16:creationId xmlns="" xmlns:a16="http://schemas.microsoft.com/office/drawing/2014/main" id="{77A0B3A5-735E-4391-871A-E30335BBAC20}"/>
                  </a:ext>
                </a:extLst>
              </p:cNvPr>
              <p:cNvSpPr/>
              <p:nvPr/>
            </p:nvSpPr>
            <p:spPr>
              <a:xfrm>
                <a:off x="584543" y="3867150"/>
                <a:ext cx="1098550" cy="1212850"/>
              </a:xfrm>
              <a:custGeom>
                <a:avLst/>
                <a:gdLst>
                  <a:gd name="connsiteX0" fmla="*/ 1117600 w 1117600"/>
                  <a:gd name="connsiteY0" fmla="*/ 0 h 1089025"/>
                  <a:gd name="connsiteX1" fmla="*/ 777875 w 1117600"/>
                  <a:gd name="connsiteY1" fmla="*/ 1089025 h 1089025"/>
                  <a:gd name="connsiteX2" fmla="*/ 0 w 1117600"/>
                  <a:gd name="connsiteY2" fmla="*/ 1089025 h 1089025"/>
                </a:gdLst>
                <a:ahLst/>
                <a:cxnLst>
                  <a:cxn ang="0">
                    <a:pos x="connsiteX0" y="connsiteY0"/>
                  </a:cxn>
                  <a:cxn ang="0">
                    <a:pos x="connsiteX1" y="connsiteY1"/>
                  </a:cxn>
                  <a:cxn ang="0">
                    <a:pos x="connsiteX2" y="connsiteY2"/>
                  </a:cxn>
                </a:cxnLst>
                <a:rect l="l" t="t" r="r" b="b"/>
                <a:pathLst>
                  <a:path w="1117600" h="1089025">
                    <a:moveTo>
                      <a:pt x="1117600" y="0"/>
                    </a:moveTo>
                    <a:lnTo>
                      <a:pt x="777875" y="1089025"/>
                    </a:lnTo>
                    <a:lnTo>
                      <a:pt x="0" y="1089025"/>
                    </a:lnTo>
                  </a:path>
                </a:pathLst>
              </a:custGeom>
              <a:noFill/>
              <a:ln w="6350">
                <a:solidFill>
                  <a:schemeClr val="accent4"/>
                </a:solidFill>
                <a:prstDash val="sysDash"/>
                <a:headEnd type="none" w="sm" len="sm"/>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grpSp>
            <p:nvGrpSpPr>
              <p:cNvPr id="104" name="Group 103">
                <a:extLst>
                  <a:ext uri="{FF2B5EF4-FFF2-40B4-BE49-F238E27FC236}">
                    <a16:creationId xmlns="" xmlns:a16="http://schemas.microsoft.com/office/drawing/2014/main" id="{6DCD5CA8-D1DE-4B16-88FA-8E1DEAE48EC0}"/>
                  </a:ext>
                </a:extLst>
              </p:cNvPr>
              <p:cNvGrpSpPr/>
              <p:nvPr/>
            </p:nvGrpSpPr>
            <p:grpSpPr>
              <a:xfrm>
                <a:off x="1605082" y="3782900"/>
                <a:ext cx="154212" cy="284275"/>
                <a:chOff x="1605082" y="3782900"/>
                <a:chExt cx="154212" cy="284275"/>
              </a:xfrm>
            </p:grpSpPr>
            <p:sp>
              <p:nvSpPr>
                <p:cNvPr id="105" name="Oval 104">
                  <a:extLst>
                    <a:ext uri="{FF2B5EF4-FFF2-40B4-BE49-F238E27FC236}">
                      <a16:creationId xmlns="" xmlns:a16="http://schemas.microsoft.com/office/drawing/2014/main" id="{8C5EA3DF-4460-48B0-90D6-FBC15528EC66}"/>
                    </a:ext>
                  </a:extLst>
                </p:cNvPr>
                <p:cNvSpPr/>
                <p:nvPr/>
              </p:nvSpPr>
              <p:spPr>
                <a:xfrm>
                  <a:off x="1605082" y="3782900"/>
                  <a:ext cx="154212" cy="154212"/>
                </a:xfrm>
                <a:prstGeom prst="ellipse">
                  <a:avLst/>
                </a:prstGeom>
                <a:noFill/>
                <a:ln w="6350">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106" name="Oval 105">
                  <a:extLst>
                    <a:ext uri="{FF2B5EF4-FFF2-40B4-BE49-F238E27FC236}">
                      <a16:creationId xmlns="" xmlns:a16="http://schemas.microsoft.com/office/drawing/2014/main" id="{D484AEEF-F3D4-4C11-B5DB-E7457893931E}"/>
                    </a:ext>
                  </a:extLst>
                </p:cNvPr>
                <p:cNvSpPr/>
                <p:nvPr/>
              </p:nvSpPr>
              <p:spPr>
                <a:xfrm flipH="1">
                  <a:off x="1657724" y="3841368"/>
                  <a:ext cx="56326" cy="5632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107" name="Freeform: Shape 185">
                  <a:extLst>
                    <a:ext uri="{FF2B5EF4-FFF2-40B4-BE49-F238E27FC236}">
                      <a16:creationId xmlns="" xmlns:a16="http://schemas.microsoft.com/office/drawing/2014/main" id="{628804FF-F286-4534-85DC-24D2EB5C8013}"/>
                    </a:ext>
                  </a:extLst>
                </p:cNvPr>
                <p:cNvSpPr/>
                <p:nvPr/>
              </p:nvSpPr>
              <p:spPr>
                <a:xfrm>
                  <a:off x="1628775" y="3888581"/>
                  <a:ext cx="52388" cy="178594"/>
                </a:xfrm>
                <a:custGeom>
                  <a:avLst/>
                  <a:gdLst>
                    <a:gd name="connsiteX0" fmla="*/ 52388 w 52388"/>
                    <a:gd name="connsiteY0" fmla="*/ 0 h 178594"/>
                    <a:gd name="connsiteX1" fmla="*/ 0 w 52388"/>
                    <a:gd name="connsiteY1" fmla="*/ 178594 h 178594"/>
                  </a:gdLst>
                  <a:ahLst/>
                  <a:cxnLst>
                    <a:cxn ang="0">
                      <a:pos x="connsiteX0" y="connsiteY0"/>
                    </a:cxn>
                    <a:cxn ang="0">
                      <a:pos x="connsiteX1" y="connsiteY1"/>
                    </a:cxn>
                  </a:cxnLst>
                  <a:rect l="l" t="t" r="r" b="b"/>
                  <a:pathLst>
                    <a:path w="52388" h="178594">
                      <a:moveTo>
                        <a:pt x="52388" y="0"/>
                      </a:moveTo>
                      <a:lnTo>
                        <a:pt x="0" y="178594"/>
                      </a:lnTo>
                    </a:path>
                  </a:pathLst>
                </a:custGeom>
                <a:noFill/>
                <a:ln w="6350">
                  <a:solidFill>
                    <a:schemeClr val="bg1"/>
                  </a:solidFill>
                  <a:prstDash val="sysDash"/>
                  <a:headEnd type="none" w="sm" len="sm"/>
                  <a:tailEnd type="none"/>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98" tIns="34299" rIns="68598" bIns="34299" numCol="1" spcCol="0" rtlCol="0" fromWordArt="0" anchor="ctr" anchorCtr="0" forceAA="0" compatLnSpc="1">
                  <a:prstTxWarp prst="textNoShape">
                    <a:avLst/>
                  </a:prstTxWarp>
                  <a:noAutofit/>
                </a:bodyP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grpSp>
        </p:grpSp>
        <p:sp>
          <p:nvSpPr>
            <p:cNvPr id="108" name="TextBox 186">
              <a:extLst>
                <a:ext uri="{FF2B5EF4-FFF2-40B4-BE49-F238E27FC236}">
                  <a16:creationId xmlns="" xmlns:a16="http://schemas.microsoft.com/office/drawing/2014/main" id="{B4020C96-DCDC-4B12-8888-3A35D1609CCC}"/>
                </a:ext>
              </a:extLst>
            </p:cNvPr>
            <p:cNvSpPr txBox="1"/>
            <p:nvPr/>
          </p:nvSpPr>
          <p:spPr>
            <a:xfrm>
              <a:off x="6689403" y="1553392"/>
              <a:ext cx="1501047" cy="801317"/>
            </a:xfrm>
            <a:prstGeom prst="rect">
              <a:avLst/>
            </a:prstGeom>
            <a:noFill/>
          </p:spPr>
          <p:txBody>
            <a:bodyPr wrap="square" rtlCol="0" anchor="b">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400" kern="0" dirty="0">
                  <a:cs typeface="Arial" pitchFamily="34" charset="0"/>
                </a:rPr>
                <a:t>7. Imp Behavior Definition on top of Projection View’s of Approver App</a:t>
              </a:r>
              <a:r>
                <a:rPr lang="en-US" sz="1050" kern="0" dirty="0">
                  <a:cs typeface="Arial" pitchFamily="34" charset="0"/>
                </a:rPr>
                <a:t>.</a:t>
              </a:r>
            </a:p>
          </p:txBody>
        </p:sp>
        <p:grpSp>
          <p:nvGrpSpPr>
            <p:cNvPr id="109" name="Group 108">
              <a:extLst>
                <a:ext uri="{FF2B5EF4-FFF2-40B4-BE49-F238E27FC236}">
                  <a16:creationId xmlns="" xmlns:a16="http://schemas.microsoft.com/office/drawing/2014/main" id="{2B0EB1BD-28D6-45BF-9D62-9D0BAAFE44CF}"/>
                </a:ext>
              </a:extLst>
            </p:cNvPr>
            <p:cNvGrpSpPr/>
            <p:nvPr/>
          </p:nvGrpSpPr>
          <p:grpSpPr>
            <a:xfrm flipV="1">
              <a:off x="7159560" y="2377847"/>
              <a:ext cx="881293" cy="973078"/>
              <a:chOff x="584543" y="3782900"/>
              <a:chExt cx="1174751" cy="1297100"/>
            </a:xfrm>
          </p:grpSpPr>
          <p:sp>
            <p:nvSpPr>
              <p:cNvPr id="110" name="Freeform: Shape 188">
                <a:extLst>
                  <a:ext uri="{FF2B5EF4-FFF2-40B4-BE49-F238E27FC236}">
                    <a16:creationId xmlns="" xmlns:a16="http://schemas.microsoft.com/office/drawing/2014/main" id="{FF40E426-8D6E-4A57-A5A6-59367C39E30A}"/>
                  </a:ext>
                </a:extLst>
              </p:cNvPr>
              <p:cNvSpPr/>
              <p:nvPr/>
            </p:nvSpPr>
            <p:spPr>
              <a:xfrm>
                <a:off x="584543" y="3867150"/>
                <a:ext cx="1098550" cy="1212850"/>
              </a:xfrm>
              <a:custGeom>
                <a:avLst/>
                <a:gdLst>
                  <a:gd name="connsiteX0" fmla="*/ 1117600 w 1117600"/>
                  <a:gd name="connsiteY0" fmla="*/ 0 h 1089025"/>
                  <a:gd name="connsiteX1" fmla="*/ 777875 w 1117600"/>
                  <a:gd name="connsiteY1" fmla="*/ 1089025 h 1089025"/>
                  <a:gd name="connsiteX2" fmla="*/ 0 w 1117600"/>
                  <a:gd name="connsiteY2" fmla="*/ 1089025 h 1089025"/>
                </a:gdLst>
                <a:ahLst/>
                <a:cxnLst>
                  <a:cxn ang="0">
                    <a:pos x="connsiteX0" y="connsiteY0"/>
                  </a:cxn>
                  <a:cxn ang="0">
                    <a:pos x="connsiteX1" y="connsiteY1"/>
                  </a:cxn>
                  <a:cxn ang="0">
                    <a:pos x="connsiteX2" y="connsiteY2"/>
                  </a:cxn>
                </a:cxnLst>
                <a:rect l="l" t="t" r="r" b="b"/>
                <a:pathLst>
                  <a:path w="1117600" h="1089025">
                    <a:moveTo>
                      <a:pt x="1117600" y="0"/>
                    </a:moveTo>
                    <a:lnTo>
                      <a:pt x="777875" y="1089025"/>
                    </a:lnTo>
                    <a:lnTo>
                      <a:pt x="0" y="1089025"/>
                    </a:lnTo>
                  </a:path>
                </a:pathLst>
              </a:custGeom>
              <a:noFill/>
              <a:ln w="6350">
                <a:solidFill>
                  <a:schemeClr val="accent6"/>
                </a:solidFill>
                <a:prstDash val="sysDash"/>
                <a:headEnd type="none" w="sm" len="sm"/>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grpSp>
            <p:nvGrpSpPr>
              <p:cNvPr id="111" name="Group 110">
                <a:extLst>
                  <a:ext uri="{FF2B5EF4-FFF2-40B4-BE49-F238E27FC236}">
                    <a16:creationId xmlns="" xmlns:a16="http://schemas.microsoft.com/office/drawing/2014/main" id="{AD0CF747-1BC2-4809-9F3D-22F97F20F722}"/>
                  </a:ext>
                </a:extLst>
              </p:cNvPr>
              <p:cNvGrpSpPr/>
              <p:nvPr/>
            </p:nvGrpSpPr>
            <p:grpSpPr>
              <a:xfrm>
                <a:off x="1605082" y="3782900"/>
                <a:ext cx="154212" cy="284275"/>
                <a:chOff x="1605082" y="3782900"/>
                <a:chExt cx="154212" cy="284275"/>
              </a:xfrm>
            </p:grpSpPr>
            <p:sp>
              <p:nvSpPr>
                <p:cNvPr id="112" name="Oval 111">
                  <a:extLst>
                    <a:ext uri="{FF2B5EF4-FFF2-40B4-BE49-F238E27FC236}">
                      <a16:creationId xmlns="" xmlns:a16="http://schemas.microsoft.com/office/drawing/2014/main" id="{9891CD47-6858-4A80-ABA8-1C1C86B7CC23}"/>
                    </a:ext>
                  </a:extLst>
                </p:cNvPr>
                <p:cNvSpPr/>
                <p:nvPr/>
              </p:nvSpPr>
              <p:spPr>
                <a:xfrm>
                  <a:off x="1605082" y="3782900"/>
                  <a:ext cx="154212" cy="154212"/>
                </a:xfrm>
                <a:prstGeom prst="ellipse">
                  <a:avLst/>
                </a:prstGeom>
                <a:noFill/>
                <a:ln w="6350">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113" name="Oval 112">
                  <a:extLst>
                    <a:ext uri="{FF2B5EF4-FFF2-40B4-BE49-F238E27FC236}">
                      <a16:creationId xmlns="" xmlns:a16="http://schemas.microsoft.com/office/drawing/2014/main" id="{82396F05-B29C-4217-BD00-6EF65F023126}"/>
                    </a:ext>
                  </a:extLst>
                </p:cNvPr>
                <p:cNvSpPr/>
                <p:nvPr/>
              </p:nvSpPr>
              <p:spPr>
                <a:xfrm flipH="1">
                  <a:off x="1657724" y="3841368"/>
                  <a:ext cx="56326" cy="5632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114" name="Freeform: Shape 192">
                  <a:extLst>
                    <a:ext uri="{FF2B5EF4-FFF2-40B4-BE49-F238E27FC236}">
                      <a16:creationId xmlns="" xmlns:a16="http://schemas.microsoft.com/office/drawing/2014/main" id="{963431B9-8541-40DA-9FCF-2BCF72BF45E0}"/>
                    </a:ext>
                  </a:extLst>
                </p:cNvPr>
                <p:cNvSpPr/>
                <p:nvPr/>
              </p:nvSpPr>
              <p:spPr>
                <a:xfrm>
                  <a:off x="1628775" y="3888581"/>
                  <a:ext cx="52388" cy="178594"/>
                </a:xfrm>
                <a:custGeom>
                  <a:avLst/>
                  <a:gdLst>
                    <a:gd name="connsiteX0" fmla="*/ 52388 w 52388"/>
                    <a:gd name="connsiteY0" fmla="*/ 0 h 178594"/>
                    <a:gd name="connsiteX1" fmla="*/ 0 w 52388"/>
                    <a:gd name="connsiteY1" fmla="*/ 178594 h 178594"/>
                  </a:gdLst>
                  <a:ahLst/>
                  <a:cxnLst>
                    <a:cxn ang="0">
                      <a:pos x="connsiteX0" y="connsiteY0"/>
                    </a:cxn>
                    <a:cxn ang="0">
                      <a:pos x="connsiteX1" y="connsiteY1"/>
                    </a:cxn>
                  </a:cxnLst>
                  <a:rect l="l" t="t" r="r" b="b"/>
                  <a:pathLst>
                    <a:path w="52388" h="178594">
                      <a:moveTo>
                        <a:pt x="52388" y="0"/>
                      </a:moveTo>
                      <a:lnTo>
                        <a:pt x="0" y="178594"/>
                      </a:lnTo>
                    </a:path>
                  </a:pathLst>
                </a:custGeom>
                <a:noFill/>
                <a:ln w="6350">
                  <a:solidFill>
                    <a:schemeClr val="bg1"/>
                  </a:solidFill>
                  <a:prstDash val="sysDash"/>
                  <a:headEnd type="none" w="sm" len="sm"/>
                  <a:tailEnd type="none"/>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98" tIns="34299" rIns="68598" bIns="34299" numCol="1" spcCol="0" rtlCol="0" fromWordArt="0" anchor="ctr" anchorCtr="0" forceAA="0" compatLnSpc="1">
                  <a:prstTxWarp prst="textNoShape">
                    <a:avLst/>
                  </a:prstTxWarp>
                  <a:noAutofit/>
                </a:bodyP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grpSp>
        </p:grpSp>
        <p:sp>
          <p:nvSpPr>
            <p:cNvPr id="115" name="TextBox 193">
              <a:extLst>
                <a:ext uri="{FF2B5EF4-FFF2-40B4-BE49-F238E27FC236}">
                  <a16:creationId xmlns="" xmlns:a16="http://schemas.microsoft.com/office/drawing/2014/main" id="{5545AF5F-394A-4172-8DA2-9C58B67BCFD2}"/>
                </a:ext>
              </a:extLst>
            </p:cNvPr>
            <p:cNvSpPr txBox="1"/>
            <p:nvPr/>
          </p:nvSpPr>
          <p:spPr>
            <a:xfrm>
              <a:off x="562007" y="4475580"/>
              <a:ext cx="1273923" cy="801317"/>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just"/>
              <a:r>
                <a:rPr lang="en-US" sz="1400" kern="0" dirty="0">
                  <a:cs typeface="Arial" pitchFamily="34" charset="0"/>
                </a:rPr>
                <a:t>1. Create Basic CDS View’s</a:t>
              </a:r>
            </a:p>
            <a:p>
              <a:pPr algn="just"/>
              <a:r>
                <a:rPr lang="en-US" sz="1400" kern="0" dirty="0">
                  <a:cs typeface="Arial" pitchFamily="34" charset="0"/>
                </a:rPr>
                <a:t>For Travel &amp; Booking.</a:t>
              </a:r>
            </a:p>
          </p:txBody>
        </p:sp>
        <p:sp>
          <p:nvSpPr>
            <p:cNvPr id="116" name="TextBox 195">
              <a:extLst>
                <a:ext uri="{FF2B5EF4-FFF2-40B4-BE49-F238E27FC236}">
                  <a16:creationId xmlns="" xmlns:a16="http://schemas.microsoft.com/office/drawing/2014/main" id="{1026D3B6-4971-49D6-9E6C-EB3294D5CBD5}"/>
                </a:ext>
              </a:extLst>
            </p:cNvPr>
            <p:cNvSpPr txBox="1"/>
            <p:nvPr/>
          </p:nvSpPr>
          <p:spPr>
            <a:xfrm>
              <a:off x="1316182" y="1734336"/>
              <a:ext cx="1336848" cy="620375"/>
            </a:xfrm>
            <a:prstGeom prst="rect">
              <a:avLst/>
            </a:prstGeom>
            <a:noFill/>
          </p:spPr>
          <p:txBody>
            <a:bodyPr wrap="square" rtlCol="0" anchor="b">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just"/>
              <a:r>
                <a:rPr lang="en-US" sz="1400" kern="0" dirty="0">
                  <a:cs typeface="Arial" pitchFamily="34" charset="0"/>
                </a:rPr>
                <a:t>2. Imp Behavior Definition on Travel.</a:t>
              </a:r>
            </a:p>
          </p:txBody>
        </p:sp>
        <p:sp>
          <p:nvSpPr>
            <p:cNvPr id="117" name="TextBox 196">
              <a:extLst>
                <a:ext uri="{FF2B5EF4-FFF2-40B4-BE49-F238E27FC236}">
                  <a16:creationId xmlns="" xmlns:a16="http://schemas.microsoft.com/office/drawing/2014/main" id="{7496B7D1-245A-4A53-8E0D-099C072DAD34}"/>
                </a:ext>
              </a:extLst>
            </p:cNvPr>
            <p:cNvSpPr txBox="1"/>
            <p:nvPr/>
          </p:nvSpPr>
          <p:spPr>
            <a:xfrm>
              <a:off x="2230582" y="4475580"/>
              <a:ext cx="1662545" cy="620375"/>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just"/>
              <a:r>
                <a:rPr lang="en-US" sz="1400" kern="0" dirty="0">
                  <a:cs typeface="Arial" pitchFamily="34" charset="0"/>
                </a:rPr>
                <a:t>3. Create Projection CDS on top of Basic View’s for Processor App.</a:t>
              </a:r>
            </a:p>
          </p:txBody>
        </p:sp>
        <p:sp>
          <p:nvSpPr>
            <p:cNvPr id="118" name="Freeform: Shape 20">
              <a:extLst>
                <a:ext uri="{FF2B5EF4-FFF2-40B4-BE49-F238E27FC236}">
                  <a16:creationId xmlns="" xmlns:a16="http://schemas.microsoft.com/office/drawing/2014/main" id="{FEB14148-7BC3-4783-9BCB-7745BC641CB6}"/>
                </a:ext>
              </a:extLst>
            </p:cNvPr>
            <p:cNvSpPr/>
            <p:nvPr/>
          </p:nvSpPr>
          <p:spPr>
            <a:xfrm flipV="1">
              <a:off x="9109030" y="3105928"/>
              <a:ext cx="1007485" cy="568178"/>
            </a:xfrm>
            <a:custGeom>
              <a:avLst/>
              <a:gdLst>
                <a:gd name="connsiteX0" fmla="*/ 0 w 1771650"/>
                <a:gd name="connsiteY0" fmla="*/ 609600 h 785813"/>
                <a:gd name="connsiteX1" fmla="*/ 180975 w 1771650"/>
                <a:gd name="connsiteY1" fmla="*/ 590550 h 785813"/>
                <a:gd name="connsiteX2" fmla="*/ 209550 w 1771650"/>
                <a:gd name="connsiteY2" fmla="*/ 409575 h 785813"/>
                <a:gd name="connsiteX3" fmla="*/ 1052513 w 1771650"/>
                <a:gd name="connsiteY3" fmla="*/ 481013 h 785813"/>
                <a:gd name="connsiteX4" fmla="*/ 1557338 w 1771650"/>
                <a:gd name="connsiteY4" fmla="*/ 0 h 785813"/>
                <a:gd name="connsiteX5" fmla="*/ 1747838 w 1771650"/>
                <a:gd name="connsiteY5" fmla="*/ 38100 h 785813"/>
                <a:gd name="connsiteX6" fmla="*/ 1771650 w 1771650"/>
                <a:gd name="connsiteY6" fmla="*/ 214313 h 785813"/>
                <a:gd name="connsiteX7" fmla="*/ 1133475 w 1771650"/>
                <a:gd name="connsiteY7" fmla="*/ 785813 h 785813"/>
                <a:gd name="connsiteX8" fmla="*/ 0 w 1771650"/>
                <a:gd name="connsiteY8" fmla="*/ 609600 h 785813"/>
                <a:gd name="connsiteX0" fmla="*/ 0 w 1771650"/>
                <a:gd name="connsiteY0" fmla="*/ 609600 h 798548"/>
                <a:gd name="connsiteX1" fmla="*/ 180975 w 1771650"/>
                <a:gd name="connsiteY1" fmla="*/ 590550 h 798548"/>
                <a:gd name="connsiteX2" fmla="*/ 209550 w 1771650"/>
                <a:gd name="connsiteY2" fmla="*/ 409575 h 798548"/>
                <a:gd name="connsiteX3" fmla="*/ 1052513 w 1771650"/>
                <a:gd name="connsiteY3" fmla="*/ 481013 h 798548"/>
                <a:gd name="connsiteX4" fmla="*/ 1557338 w 1771650"/>
                <a:gd name="connsiteY4" fmla="*/ 0 h 798548"/>
                <a:gd name="connsiteX5" fmla="*/ 1747838 w 1771650"/>
                <a:gd name="connsiteY5" fmla="*/ 38100 h 798548"/>
                <a:gd name="connsiteX6" fmla="*/ 1771650 w 1771650"/>
                <a:gd name="connsiteY6" fmla="*/ 214313 h 798548"/>
                <a:gd name="connsiteX7" fmla="*/ 1133475 w 1771650"/>
                <a:gd name="connsiteY7" fmla="*/ 785813 h 798548"/>
                <a:gd name="connsiteX8" fmla="*/ 0 w 1771650"/>
                <a:gd name="connsiteY8" fmla="*/ 609600 h 798548"/>
                <a:gd name="connsiteX0" fmla="*/ 0 w 1771650"/>
                <a:gd name="connsiteY0" fmla="*/ 609600 h 847384"/>
                <a:gd name="connsiteX1" fmla="*/ 180975 w 1771650"/>
                <a:gd name="connsiteY1" fmla="*/ 590550 h 847384"/>
                <a:gd name="connsiteX2" fmla="*/ 209550 w 1771650"/>
                <a:gd name="connsiteY2" fmla="*/ 409575 h 847384"/>
                <a:gd name="connsiteX3" fmla="*/ 1052513 w 1771650"/>
                <a:gd name="connsiteY3" fmla="*/ 481013 h 847384"/>
                <a:gd name="connsiteX4" fmla="*/ 1557338 w 1771650"/>
                <a:gd name="connsiteY4" fmla="*/ 0 h 847384"/>
                <a:gd name="connsiteX5" fmla="*/ 1747838 w 1771650"/>
                <a:gd name="connsiteY5" fmla="*/ 38100 h 847384"/>
                <a:gd name="connsiteX6" fmla="*/ 1771650 w 1771650"/>
                <a:gd name="connsiteY6" fmla="*/ 214313 h 847384"/>
                <a:gd name="connsiteX7" fmla="*/ 1133475 w 1771650"/>
                <a:gd name="connsiteY7" fmla="*/ 785813 h 847384"/>
                <a:gd name="connsiteX8" fmla="*/ 0 w 1771650"/>
                <a:gd name="connsiteY8" fmla="*/ 609600 h 847384"/>
                <a:gd name="connsiteX0" fmla="*/ 0 w 1771650"/>
                <a:gd name="connsiteY0" fmla="*/ 609600 h 849717"/>
                <a:gd name="connsiteX1" fmla="*/ 180975 w 1771650"/>
                <a:gd name="connsiteY1" fmla="*/ 590550 h 849717"/>
                <a:gd name="connsiteX2" fmla="*/ 209550 w 1771650"/>
                <a:gd name="connsiteY2" fmla="*/ 409575 h 849717"/>
                <a:gd name="connsiteX3" fmla="*/ 1052513 w 1771650"/>
                <a:gd name="connsiteY3" fmla="*/ 481013 h 849717"/>
                <a:gd name="connsiteX4" fmla="*/ 1557338 w 1771650"/>
                <a:gd name="connsiteY4" fmla="*/ 0 h 849717"/>
                <a:gd name="connsiteX5" fmla="*/ 1747838 w 1771650"/>
                <a:gd name="connsiteY5" fmla="*/ 38100 h 849717"/>
                <a:gd name="connsiteX6" fmla="*/ 1771650 w 1771650"/>
                <a:gd name="connsiteY6" fmla="*/ 214313 h 849717"/>
                <a:gd name="connsiteX7" fmla="*/ 1133475 w 1771650"/>
                <a:gd name="connsiteY7" fmla="*/ 785813 h 849717"/>
                <a:gd name="connsiteX8" fmla="*/ 0 w 1771650"/>
                <a:gd name="connsiteY8" fmla="*/ 609600 h 849717"/>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8118 w 1771650"/>
                <a:gd name="connsiteY1" fmla="*/ 576262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8118 w 1771650"/>
                <a:gd name="connsiteY1" fmla="*/ 578644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71650" h="862582">
                  <a:moveTo>
                    <a:pt x="0" y="609600"/>
                  </a:moveTo>
                  <a:lnTo>
                    <a:pt x="188118" y="578644"/>
                  </a:lnTo>
                  <a:lnTo>
                    <a:pt x="209550" y="409575"/>
                  </a:lnTo>
                  <a:cubicBezTo>
                    <a:pt x="485775" y="612775"/>
                    <a:pt x="846932" y="570706"/>
                    <a:pt x="1052513" y="481013"/>
                  </a:cubicBezTo>
                  <a:cubicBezTo>
                    <a:pt x="1258094" y="391320"/>
                    <a:pt x="1470026" y="92869"/>
                    <a:pt x="1557338" y="0"/>
                  </a:cubicBezTo>
                  <a:lnTo>
                    <a:pt x="1747838" y="38100"/>
                  </a:lnTo>
                  <a:lnTo>
                    <a:pt x="1771650" y="214313"/>
                  </a:lnTo>
                  <a:cubicBezTo>
                    <a:pt x="1614486" y="400844"/>
                    <a:pt x="1373980" y="688976"/>
                    <a:pt x="1133475" y="785813"/>
                  </a:cubicBezTo>
                  <a:cubicBezTo>
                    <a:pt x="892970" y="882650"/>
                    <a:pt x="368300" y="944563"/>
                    <a:pt x="0" y="609600"/>
                  </a:cubicBezTo>
                  <a:close/>
                </a:path>
              </a:pathLst>
            </a:custGeom>
            <a:solidFill>
              <a:schemeClr val="accent6"/>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grpSp>
          <p:nvGrpSpPr>
            <p:cNvPr id="119" name="Group 118">
              <a:extLst>
                <a:ext uri="{FF2B5EF4-FFF2-40B4-BE49-F238E27FC236}">
                  <a16:creationId xmlns="" xmlns:a16="http://schemas.microsoft.com/office/drawing/2014/main" id="{7027C4BC-EB46-40FA-95F3-7DB9CEB5D290}"/>
                </a:ext>
              </a:extLst>
            </p:cNvPr>
            <p:cNvGrpSpPr/>
            <p:nvPr/>
          </p:nvGrpSpPr>
          <p:grpSpPr>
            <a:xfrm>
              <a:off x="9129568" y="3369872"/>
              <a:ext cx="760892" cy="760890"/>
              <a:chOff x="636742" y="2158017"/>
              <a:chExt cx="1014258" cy="1014256"/>
            </a:xfrm>
          </p:grpSpPr>
          <p:sp>
            <p:nvSpPr>
              <p:cNvPr id="120" name="Oval 119">
                <a:extLst>
                  <a:ext uri="{FF2B5EF4-FFF2-40B4-BE49-F238E27FC236}">
                    <a16:creationId xmlns="" xmlns:a16="http://schemas.microsoft.com/office/drawing/2014/main" id="{8848E1B9-7F5F-498C-A304-1E7718D647B9}"/>
                  </a:ext>
                </a:extLst>
              </p:cNvPr>
              <p:cNvSpPr/>
              <p:nvPr/>
            </p:nvSpPr>
            <p:spPr>
              <a:xfrm>
                <a:off x="636742" y="2158017"/>
                <a:ext cx="1014258" cy="1014256"/>
              </a:xfrm>
              <a:prstGeom prst="ellipse">
                <a:avLst/>
              </a:prstGeom>
              <a:solidFill>
                <a:schemeClr val="bg1"/>
              </a:solidFill>
              <a:ln>
                <a:noFill/>
              </a:ln>
              <a:effectLst>
                <a:outerShdw blurRad="355600" dist="88900" dir="294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sz="2701" b="1" dirty="0">
                  <a:solidFill>
                    <a:schemeClr val="tx1"/>
                  </a:solidFill>
                  <a:latin typeface="Arial" pitchFamily="34" charset="0"/>
                  <a:cs typeface="Arial" pitchFamily="34" charset="0"/>
                </a:endParaRPr>
              </a:p>
            </p:txBody>
          </p:sp>
          <p:sp>
            <p:nvSpPr>
              <p:cNvPr id="121" name="Oval 120">
                <a:extLst>
                  <a:ext uri="{FF2B5EF4-FFF2-40B4-BE49-F238E27FC236}">
                    <a16:creationId xmlns="" xmlns:a16="http://schemas.microsoft.com/office/drawing/2014/main" id="{AD2F89C1-458D-4BF4-B98A-590DAC571AE2}"/>
                  </a:ext>
                </a:extLst>
              </p:cNvPr>
              <p:cNvSpPr/>
              <p:nvPr/>
            </p:nvSpPr>
            <p:spPr>
              <a:xfrm>
                <a:off x="728711" y="2249986"/>
                <a:ext cx="830319" cy="830317"/>
              </a:xfrm>
              <a:prstGeom prst="ellipse">
                <a:avLst/>
              </a:prstGeom>
              <a:gradFill flip="none" rotWithShape="1">
                <a:gsLst>
                  <a:gs pos="0">
                    <a:schemeClr val="accent6">
                      <a:lumMod val="50000"/>
                    </a:schemeClr>
                  </a:gs>
                  <a:gs pos="100000">
                    <a:schemeClr val="accent6">
                      <a:lumMod val="83000"/>
                      <a:lumOff val="17000"/>
                    </a:schemeClr>
                  </a:gs>
                </a:gsLst>
                <a:lin ang="13500000" scaled="1"/>
                <a:tileRect/>
              </a:gradFill>
              <a:ln>
                <a:noFill/>
              </a:ln>
              <a:effectLst>
                <a:outerShdw blurRad="50800" dist="381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sz="2701" b="1" dirty="0">
                  <a:solidFill>
                    <a:schemeClr val="tx1"/>
                  </a:solidFill>
                  <a:latin typeface="Arial" pitchFamily="34" charset="0"/>
                  <a:cs typeface="Arial" pitchFamily="34" charset="0"/>
                </a:endParaRPr>
              </a:p>
            </p:txBody>
          </p:sp>
          <p:sp>
            <p:nvSpPr>
              <p:cNvPr id="122" name="Oval 121">
                <a:extLst>
                  <a:ext uri="{FF2B5EF4-FFF2-40B4-BE49-F238E27FC236}">
                    <a16:creationId xmlns="" xmlns:a16="http://schemas.microsoft.com/office/drawing/2014/main" id="{AA7F5430-9D96-47D9-94E4-0C2FE522835D}"/>
                  </a:ext>
                </a:extLst>
              </p:cNvPr>
              <p:cNvSpPr/>
              <p:nvPr/>
            </p:nvSpPr>
            <p:spPr>
              <a:xfrm>
                <a:off x="756145" y="2277419"/>
                <a:ext cx="775453" cy="775451"/>
              </a:xfrm>
              <a:prstGeom prst="ellipse">
                <a:avLst/>
              </a:prstGeom>
              <a:gradFill flip="none" rotWithShape="1">
                <a:gsLst>
                  <a:gs pos="0">
                    <a:schemeClr val="accent6">
                      <a:lumMod val="55000"/>
                    </a:schemeClr>
                  </a:gs>
                  <a:gs pos="100000">
                    <a:schemeClr val="accent6">
                      <a:lumMod val="83000"/>
                      <a:lumOff val="17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IN" sz="2401" b="1" dirty="0">
                    <a:solidFill>
                      <a:schemeClr val="tx1"/>
                    </a:solidFill>
                    <a:latin typeface="Arial" pitchFamily="34" charset="0"/>
                    <a:cs typeface="Arial" pitchFamily="34" charset="0"/>
                  </a:rPr>
                  <a:t>10</a:t>
                </a:r>
              </a:p>
            </p:txBody>
          </p:sp>
        </p:grpSp>
        <p:grpSp>
          <p:nvGrpSpPr>
            <p:cNvPr id="123" name="Group 122">
              <a:extLst>
                <a:ext uri="{FF2B5EF4-FFF2-40B4-BE49-F238E27FC236}">
                  <a16:creationId xmlns="" xmlns:a16="http://schemas.microsoft.com/office/drawing/2014/main" id="{2B0EB1BD-28D6-45BF-9D62-9D0BAAFE44CF}"/>
                </a:ext>
              </a:extLst>
            </p:cNvPr>
            <p:cNvGrpSpPr/>
            <p:nvPr/>
          </p:nvGrpSpPr>
          <p:grpSpPr>
            <a:xfrm flipV="1">
              <a:off x="9016073" y="2419407"/>
              <a:ext cx="881293" cy="973078"/>
              <a:chOff x="584543" y="3782900"/>
              <a:chExt cx="1174751" cy="1297100"/>
            </a:xfrm>
          </p:grpSpPr>
          <p:sp>
            <p:nvSpPr>
              <p:cNvPr id="124" name="Freeform: Shape 188">
                <a:extLst>
                  <a:ext uri="{FF2B5EF4-FFF2-40B4-BE49-F238E27FC236}">
                    <a16:creationId xmlns="" xmlns:a16="http://schemas.microsoft.com/office/drawing/2014/main" id="{FF40E426-8D6E-4A57-A5A6-59367C39E30A}"/>
                  </a:ext>
                </a:extLst>
              </p:cNvPr>
              <p:cNvSpPr/>
              <p:nvPr/>
            </p:nvSpPr>
            <p:spPr>
              <a:xfrm>
                <a:off x="584543" y="3867150"/>
                <a:ext cx="1098550" cy="1212850"/>
              </a:xfrm>
              <a:custGeom>
                <a:avLst/>
                <a:gdLst>
                  <a:gd name="connsiteX0" fmla="*/ 1117600 w 1117600"/>
                  <a:gd name="connsiteY0" fmla="*/ 0 h 1089025"/>
                  <a:gd name="connsiteX1" fmla="*/ 777875 w 1117600"/>
                  <a:gd name="connsiteY1" fmla="*/ 1089025 h 1089025"/>
                  <a:gd name="connsiteX2" fmla="*/ 0 w 1117600"/>
                  <a:gd name="connsiteY2" fmla="*/ 1089025 h 1089025"/>
                </a:gdLst>
                <a:ahLst/>
                <a:cxnLst>
                  <a:cxn ang="0">
                    <a:pos x="connsiteX0" y="connsiteY0"/>
                  </a:cxn>
                  <a:cxn ang="0">
                    <a:pos x="connsiteX1" y="connsiteY1"/>
                  </a:cxn>
                  <a:cxn ang="0">
                    <a:pos x="connsiteX2" y="connsiteY2"/>
                  </a:cxn>
                </a:cxnLst>
                <a:rect l="l" t="t" r="r" b="b"/>
                <a:pathLst>
                  <a:path w="1117600" h="1089025">
                    <a:moveTo>
                      <a:pt x="1117600" y="0"/>
                    </a:moveTo>
                    <a:lnTo>
                      <a:pt x="777875" y="1089025"/>
                    </a:lnTo>
                    <a:lnTo>
                      <a:pt x="0" y="1089025"/>
                    </a:lnTo>
                  </a:path>
                </a:pathLst>
              </a:custGeom>
              <a:noFill/>
              <a:ln w="6350">
                <a:solidFill>
                  <a:schemeClr val="accent6"/>
                </a:solidFill>
                <a:prstDash val="sysDash"/>
                <a:headEnd type="none" w="sm" len="sm"/>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grpSp>
            <p:nvGrpSpPr>
              <p:cNvPr id="125" name="Group 124">
                <a:extLst>
                  <a:ext uri="{FF2B5EF4-FFF2-40B4-BE49-F238E27FC236}">
                    <a16:creationId xmlns="" xmlns:a16="http://schemas.microsoft.com/office/drawing/2014/main" id="{AD0CF747-1BC2-4809-9F3D-22F97F20F722}"/>
                  </a:ext>
                </a:extLst>
              </p:cNvPr>
              <p:cNvGrpSpPr/>
              <p:nvPr/>
            </p:nvGrpSpPr>
            <p:grpSpPr>
              <a:xfrm>
                <a:off x="1605082" y="3782900"/>
                <a:ext cx="154212" cy="284275"/>
                <a:chOff x="1605082" y="3782900"/>
                <a:chExt cx="154212" cy="284275"/>
              </a:xfrm>
            </p:grpSpPr>
            <p:sp>
              <p:nvSpPr>
                <p:cNvPr id="126" name="Oval 125">
                  <a:extLst>
                    <a:ext uri="{FF2B5EF4-FFF2-40B4-BE49-F238E27FC236}">
                      <a16:creationId xmlns="" xmlns:a16="http://schemas.microsoft.com/office/drawing/2014/main" id="{9891CD47-6858-4A80-ABA8-1C1C86B7CC23}"/>
                    </a:ext>
                  </a:extLst>
                </p:cNvPr>
                <p:cNvSpPr/>
                <p:nvPr/>
              </p:nvSpPr>
              <p:spPr>
                <a:xfrm>
                  <a:off x="1605082" y="3782900"/>
                  <a:ext cx="154212" cy="154212"/>
                </a:xfrm>
                <a:prstGeom prst="ellipse">
                  <a:avLst/>
                </a:prstGeom>
                <a:noFill/>
                <a:ln w="6350">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127" name="Oval 126">
                  <a:extLst>
                    <a:ext uri="{FF2B5EF4-FFF2-40B4-BE49-F238E27FC236}">
                      <a16:creationId xmlns="" xmlns:a16="http://schemas.microsoft.com/office/drawing/2014/main" id="{82396F05-B29C-4217-BD00-6EF65F023126}"/>
                    </a:ext>
                  </a:extLst>
                </p:cNvPr>
                <p:cNvSpPr/>
                <p:nvPr/>
              </p:nvSpPr>
              <p:spPr>
                <a:xfrm flipH="1">
                  <a:off x="1657724" y="3841368"/>
                  <a:ext cx="56326" cy="5632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128" name="Freeform: Shape 192">
                  <a:extLst>
                    <a:ext uri="{FF2B5EF4-FFF2-40B4-BE49-F238E27FC236}">
                      <a16:creationId xmlns="" xmlns:a16="http://schemas.microsoft.com/office/drawing/2014/main" id="{963431B9-8541-40DA-9FCF-2BCF72BF45E0}"/>
                    </a:ext>
                  </a:extLst>
                </p:cNvPr>
                <p:cNvSpPr/>
                <p:nvPr/>
              </p:nvSpPr>
              <p:spPr>
                <a:xfrm>
                  <a:off x="1628775" y="3888581"/>
                  <a:ext cx="52388" cy="178594"/>
                </a:xfrm>
                <a:custGeom>
                  <a:avLst/>
                  <a:gdLst>
                    <a:gd name="connsiteX0" fmla="*/ 52388 w 52388"/>
                    <a:gd name="connsiteY0" fmla="*/ 0 h 178594"/>
                    <a:gd name="connsiteX1" fmla="*/ 0 w 52388"/>
                    <a:gd name="connsiteY1" fmla="*/ 178594 h 178594"/>
                  </a:gdLst>
                  <a:ahLst/>
                  <a:cxnLst>
                    <a:cxn ang="0">
                      <a:pos x="connsiteX0" y="connsiteY0"/>
                    </a:cxn>
                    <a:cxn ang="0">
                      <a:pos x="connsiteX1" y="connsiteY1"/>
                    </a:cxn>
                  </a:cxnLst>
                  <a:rect l="l" t="t" r="r" b="b"/>
                  <a:pathLst>
                    <a:path w="52388" h="178594">
                      <a:moveTo>
                        <a:pt x="52388" y="0"/>
                      </a:moveTo>
                      <a:lnTo>
                        <a:pt x="0" y="178594"/>
                      </a:lnTo>
                    </a:path>
                  </a:pathLst>
                </a:custGeom>
                <a:noFill/>
                <a:ln w="6350">
                  <a:solidFill>
                    <a:schemeClr val="bg1"/>
                  </a:solidFill>
                  <a:prstDash val="sysDash"/>
                  <a:headEnd type="none" w="sm" len="sm"/>
                  <a:tailEnd type="none"/>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98" tIns="34299" rIns="68598" bIns="34299" numCol="1" spcCol="0" rtlCol="0" fromWordArt="0" anchor="ctr" anchorCtr="0" forceAA="0" compatLnSpc="1">
                  <a:prstTxWarp prst="textNoShape">
                    <a:avLst/>
                  </a:prstTxWarp>
                  <a:noAutofit/>
                </a:bodyP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grpSp>
        </p:grpSp>
        <p:sp>
          <p:nvSpPr>
            <p:cNvPr id="129" name="TextBox 129">
              <a:extLst>
                <a:ext uri="{FF2B5EF4-FFF2-40B4-BE49-F238E27FC236}">
                  <a16:creationId xmlns="" xmlns:a16="http://schemas.microsoft.com/office/drawing/2014/main" id="{BED3F8FD-E842-4543-86BC-1ED196BEEAEA}"/>
                </a:ext>
              </a:extLst>
            </p:cNvPr>
            <p:cNvSpPr txBox="1"/>
            <p:nvPr/>
          </p:nvSpPr>
          <p:spPr>
            <a:xfrm>
              <a:off x="8572255" y="1734331"/>
              <a:ext cx="1544259" cy="620375"/>
            </a:xfrm>
            <a:prstGeom prst="rect">
              <a:avLst/>
            </a:prstGeom>
            <a:noFill/>
          </p:spPr>
          <p:txBody>
            <a:bodyPr wrap="square" rtlCol="0" anchor="b">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just"/>
              <a:r>
                <a:rPr lang="en-US" sz="1400" kern="0" dirty="0">
                  <a:cs typeface="Arial" pitchFamily="34" charset="0"/>
                </a:rPr>
                <a:t>10. Create Service Binding on top of Service Definition .</a:t>
              </a:r>
            </a:p>
          </p:txBody>
        </p:sp>
        <p:sp>
          <p:nvSpPr>
            <p:cNvPr id="130" name="TextBox 109">
              <a:extLst>
                <a:ext uri="{FF2B5EF4-FFF2-40B4-BE49-F238E27FC236}">
                  <a16:creationId xmlns="" xmlns:a16="http://schemas.microsoft.com/office/drawing/2014/main" id="{AEE912D4-74E0-472B-8A83-5FB1204EC4A5}"/>
                </a:ext>
              </a:extLst>
            </p:cNvPr>
            <p:cNvSpPr txBox="1"/>
            <p:nvPr/>
          </p:nvSpPr>
          <p:spPr>
            <a:xfrm>
              <a:off x="7952513" y="4475575"/>
              <a:ext cx="1431814" cy="620375"/>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just"/>
              <a:r>
                <a:rPr lang="en-US" sz="1400" kern="0" dirty="0">
                  <a:cs typeface="Arial" pitchFamily="34" charset="0"/>
                </a:rPr>
                <a:t>9. Create Service Definition for Approver App.</a:t>
              </a:r>
            </a:p>
          </p:txBody>
        </p:sp>
      </p:grpSp>
    </p:spTree>
    <p:extLst>
      <p:ext uri="{BB962C8B-B14F-4D97-AF65-F5344CB8AC3E}">
        <p14:creationId xmlns:p14="http://schemas.microsoft.com/office/powerpoint/2010/main" val="1333462256"/>
      </p:ext>
    </p:extLst>
  </p:cSld>
  <p:clrMapOvr>
    <a:masterClrMapping/>
  </p:clrMapOvr>
  <p:transition spd="slow">
    <p:push dir="u"/>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itle 10"/>
          <p:cNvSpPr>
            <a:spLocks noGrp="1"/>
          </p:cNvSpPr>
          <p:nvPr>
            <p:ph type="title"/>
          </p:nvPr>
        </p:nvSpPr>
        <p:spPr>
          <a:xfrm>
            <a:off x="609441" y="116632"/>
            <a:ext cx="10969943" cy="711081"/>
          </a:xfrm>
        </p:spPr>
        <p:txBody>
          <a:bodyPr>
            <a:noAutofit/>
          </a:bodyPr>
          <a:lstStyle/>
          <a:p>
            <a:r>
              <a:rPr lang="en-US" dirty="0">
                <a:latin typeface="Cooper Black" panose="0208090404030B020404" pitchFamily="18" charset="0"/>
              </a:rPr>
              <a:t>Create Base CDS View</a:t>
            </a: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pic>
        <p:nvPicPr>
          <p:cNvPr id="2" name="Picture 1"/>
          <p:cNvPicPr>
            <a:picLocks noChangeAspect="1"/>
          </p:cNvPicPr>
          <p:nvPr/>
        </p:nvPicPr>
        <p:blipFill>
          <a:blip r:embed="rId3"/>
          <a:stretch>
            <a:fillRect/>
          </a:stretch>
        </p:blipFill>
        <p:spPr>
          <a:xfrm>
            <a:off x="777444" y="1228681"/>
            <a:ext cx="4876190" cy="5104762"/>
          </a:xfrm>
          <a:prstGeom prst="rect">
            <a:avLst/>
          </a:prstGeom>
        </p:spPr>
      </p:pic>
      <p:pic>
        <p:nvPicPr>
          <p:cNvPr id="3" name="Picture 2"/>
          <p:cNvPicPr>
            <a:picLocks noChangeAspect="1"/>
          </p:cNvPicPr>
          <p:nvPr/>
        </p:nvPicPr>
        <p:blipFill>
          <a:blip r:embed="rId4"/>
          <a:stretch>
            <a:fillRect/>
          </a:stretch>
        </p:blipFill>
        <p:spPr>
          <a:xfrm>
            <a:off x="6600320" y="1228681"/>
            <a:ext cx="4546276" cy="5104762"/>
          </a:xfrm>
          <a:prstGeom prst="rect">
            <a:avLst/>
          </a:prstGeom>
        </p:spPr>
      </p:pic>
      <p:cxnSp>
        <p:nvCxnSpPr>
          <p:cNvPr id="5" name="Straight Connector 4"/>
          <p:cNvCxnSpPr/>
          <p:nvPr/>
        </p:nvCxnSpPr>
        <p:spPr>
          <a:xfrm>
            <a:off x="6094412" y="836712"/>
            <a:ext cx="24680" cy="56692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6" name="Rectangle 5"/>
          <p:cNvSpPr/>
          <p:nvPr/>
        </p:nvSpPr>
        <p:spPr>
          <a:xfrm>
            <a:off x="782254" y="739615"/>
            <a:ext cx="2392001" cy="461665"/>
          </a:xfrm>
          <a:prstGeom prst="rect">
            <a:avLst/>
          </a:prstGeom>
        </p:spPr>
        <p:txBody>
          <a:bodyPr wrap="none">
            <a:spAutoFit/>
          </a:bodyPr>
          <a:lstStyle/>
          <a:p>
            <a:pPr algn="just"/>
            <a:r>
              <a:rPr lang="en-US" kern="0" dirty="0">
                <a:cs typeface="Arial" pitchFamily="34" charset="0"/>
                <a:hlinkClick r:id="rId5"/>
              </a:rPr>
              <a:t>ZI_TRAVEL_M_00</a:t>
            </a:r>
            <a:endParaRPr lang="en-US" kern="0" dirty="0">
              <a:cs typeface="Arial" pitchFamily="34" charset="0"/>
            </a:endParaRPr>
          </a:p>
        </p:txBody>
      </p:sp>
      <p:sp>
        <p:nvSpPr>
          <p:cNvPr id="12" name="Rectangle 11"/>
          <p:cNvSpPr/>
          <p:nvPr/>
        </p:nvSpPr>
        <p:spPr>
          <a:xfrm>
            <a:off x="6629112" y="724625"/>
            <a:ext cx="2645276" cy="461665"/>
          </a:xfrm>
          <a:prstGeom prst="rect">
            <a:avLst/>
          </a:prstGeom>
        </p:spPr>
        <p:txBody>
          <a:bodyPr wrap="none">
            <a:spAutoFit/>
          </a:bodyPr>
          <a:lstStyle/>
          <a:p>
            <a:pPr algn="just"/>
            <a:r>
              <a:rPr lang="en-US" kern="0" dirty="0">
                <a:cs typeface="Arial" pitchFamily="34" charset="0"/>
                <a:hlinkClick r:id="rId6"/>
              </a:rPr>
              <a:t>ZI_BOOKING_M_00</a:t>
            </a:r>
            <a:endParaRPr lang="en-US" kern="0" dirty="0">
              <a:cs typeface="Arial" pitchFamily="34" charset="0"/>
            </a:endParaRPr>
          </a:p>
        </p:txBody>
      </p:sp>
    </p:spTree>
    <p:extLst>
      <p:ext uri="{BB962C8B-B14F-4D97-AF65-F5344CB8AC3E}">
        <p14:creationId xmlns:p14="http://schemas.microsoft.com/office/powerpoint/2010/main" val="2168723098"/>
      </p:ext>
    </p:extLst>
  </p:cSld>
  <p:clrMapOvr>
    <a:masterClrMapping/>
  </p:clrMapOvr>
  <p:transition spd="slow">
    <p:push dir="u"/>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p:spPr>
        <p:txBody>
          <a:bodyPr>
            <a:noAutofit/>
          </a:bodyPr>
          <a:lstStyle/>
          <a:p>
            <a:r>
              <a:rPr lang="en-US" dirty="0" smtClean="0">
                <a:latin typeface="Cooper Black" panose="0208090404030B020404" pitchFamily="18" charset="0"/>
              </a:rPr>
              <a:t>Implementing Base Behavior Definition</a:t>
            </a:r>
            <a:endParaRPr lang="en-US" dirty="0">
              <a:latin typeface="Cooper Black" panose="0208090404030B020404" pitchFamily="18" charset="0"/>
            </a:endParaRP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smtClean="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grpSp>
        <p:nvGrpSpPr>
          <p:cNvPr id="6" name="Group 5"/>
          <p:cNvGrpSpPr/>
          <p:nvPr/>
        </p:nvGrpSpPr>
        <p:grpSpPr>
          <a:xfrm>
            <a:off x="788491" y="1782788"/>
            <a:ext cx="9266361" cy="4958580"/>
            <a:chOff x="765820" y="1412776"/>
            <a:chExt cx="9266361" cy="5112568"/>
          </a:xfrm>
        </p:grpSpPr>
        <p:pic>
          <p:nvPicPr>
            <p:cNvPr id="2" name="Picture 1"/>
            <p:cNvPicPr>
              <a:picLocks noChangeAspect="1"/>
            </p:cNvPicPr>
            <p:nvPr/>
          </p:nvPicPr>
          <p:blipFill>
            <a:blip r:embed="rId3"/>
            <a:stretch>
              <a:fillRect/>
            </a:stretch>
          </p:blipFill>
          <p:spPr>
            <a:xfrm>
              <a:off x="4870276" y="1544392"/>
              <a:ext cx="5161905" cy="4980952"/>
            </a:xfrm>
            <a:prstGeom prst="rect">
              <a:avLst/>
            </a:prstGeom>
          </p:spPr>
        </p:pic>
        <p:sp>
          <p:nvSpPr>
            <p:cNvPr id="3" name="Rounded Rectangle 2"/>
            <p:cNvSpPr/>
            <p:nvPr/>
          </p:nvSpPr>
          <p:spPr>
            <a:xfrm>
              <a:off x="765820" y="1412776"/>
              <a:ext cx="3096344" cy="1656184"/>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t>
              </a:r>
              <a:r>
                <a:rPr lang="en-US" dirty="0" smtClean="0">
                  <a:solidFill>
                    <a:schemeClr val="tx1"/>
                  </a:solidFill>
                  <a:hlinkClick r:id="rId4"/>
                </a:rPr>
                <a:t>ZI_TRAVEL_M_00</a:t>
              </a:r>
              <a:r>
                <a:rPr lang="en-US" dirty="0" smtClean="0">
                  <a:solidFill>
                    <a:schemeClr val="tx1"/>
                  </a:solidFill>
                </a:rPr>
                <a:t>”</a:t>
              </a:r>
            </a:p>
            <a:p>
              <a:pPr algn="ctr"/>
              <a:r>
                <a:rPr lang="en-US" dirty="0" smtClean="0">
                  <a:solidFill>
                    <a:schemeClr val="tx1"/>
                  </a:solidFill>
                </a:rPr>
                <a:t>Behavior Definition for Base CDS’s Views .</a:t>
              </a:r>
              <a:endParaRPr lang="en-US" dirty="0">
                <a:solidFill>
                  <a:schemeClr val="tx1"/>
                </a:solidFill>
              </a:endParaRPr>
            </a:p>
          </p:txBody>
        </p:sp>
        <p:cxnSp>
          <p:nvCxnSpPr>
            <p:cNvPr id="5" name="Straight Arrow Connector 4"/>
            <p:cNvCxnSpPr/>
            <p:nvPr/>
          </p:nvCxnSpPr>
          <p:spPr>
            <a:xfrm>
              <a:off x="3862164" y="2276872"/>
              <a:ext cx="1008112" cy="0"/>
            </a:xfrm>
            <a:prstGeom prst="straightConnector1">
              <a:avLst/>
            </a:prstGeom>
            <a:ln>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4" name="Rectangle 3"/>
          <p:cNvSpPr/>
          <p:nvPr/>
        </p:nvSpPr>
        <p:spPr>
          <a:xfrm>
            <a:off x="611425" y="920433"/>
            <a:ext cx="10769253" cy="923330"/>
          </a:xfrm>
          <a:prstGeom prst="rect">
            <a:avLst/>
          </a:prstGeom>
        </p:spPr>
        <p:txBody>
          <a:bodyPr wrap="square">
            <a:spAutoFit/>
          </a:bodyPr>
          <a:lstStyle/>
          <a:p>
            <a:pPr algn="just"/>
            <a:r>
              <a:rPr lang="en-US" sz="1800" dirty="0">
                <a:solidFill>
                  <a:srgbClr val="24292F"/>
                </a:solidFill>
              </a:rPr>
              <a:t>In the Project Explorer view of your ABAP project (or ABAP Cloud Project), select the node for the data definition that defines the root entity </a:t>
            </a:r>
            <a:r>
              <a:rPr lang="en-US" sz="1800" b="1" dirty="0">
                <a:solidFill>
                  <a:srgbClr val="24292F"/>
                </a:solidFill>
              </a:rPr>
              <a:t>ZI_TRAVEL_M_XX</a:t>
            </a:r>
            <a:r>
              <a:rPr lang="en-US" sz="1800" dirty="0" smtClean="0">
                <a:solidFill>
                  <a:srgbClr val="24292F"/>
                </a:solidFill>
              </a:rPr>
              <a:t>.</a:t>
            </a:r>
            <a:r>
              <a:rPr lang="en-US" sz="1800" dirty="0"/>
              <a:t> Open the context menu and choose </a:t>
            </a:r>
            <a:r>
              <a:rPr lang="en-US" sz="1800" b="1" dirty="0"/>
              <a:t>New Behavior Definition</a:t>
            </a:r>
            <a:r>
              <a:rPr lang="en-US" sz="1800" dirty="0"/>
              <a:t> to launch the behavior definition creation wizard</a:t>
            </a:r>
            <a:r>
              <a:rPr lang="en-US" sz="1800" dirty="0" smtClean="0"/>
              <a:t>.</a:t>
            </a:r>
            <a:endParaRPr lang="en-US" sz="1800" dirty="0"/>
          </a:p>
        </p:txBody>
      </p:sp>
    </p:spTree>
    <p:extLst>
      <p:ext uri="{BB962C8B-B14F-4D97-AF65-F5344CB8AC3E}">
        <p14:creationId xmlns:p14="http://schemas.microsoft.com/office/powerpoint/2010/main" val="352893124"/>
      </p:ext>
    </p:extLst>
  </p:cSld>
  <p:clrMapOvr>
    <a:masterClrMapping/>
  </p:clrMapOvr>
  <p:transition spd="slow">
    <p:push dir="u"/>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p:spPr>
        <p:txBody>
          <a:bodyPr>
            <a:noAutofit/>
          </a:bodyPr>
          <a:lstStyle/>
          <a:p>
            <a:r>
              <a:rPr lang="en-US" dirty="0" smtClean="0">
                <a:latin typeface="Cooper Black" panose="0208090404030B020404" pitchFamily="18" charset="0"/>
              </a:rPr>
              <a:t>Some Important Point</a:t>
            </a:r>
            <a:endParaRPr lang="en-US" dirty="0">
              <a:latin typeface="Cooper Black" panose="0208090404030B020404" pitchFamily="18" charset="0"/>
            </a:endParaRP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smtClean="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sp>
        <p:nvSpPr>
          <p:cNvPr id="3" name="Rounded Rectangle 2"/>
          <p:cNvSpPr/>
          <p:nvPr/>
        </p:nvSpPr>
        <p:spPr>
          <a:xfrm>
            <a:off x="333772" y="1028910"/>
            <a:ext cx="10781953" cy="549643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1800" dirty="0">
                <a:solidFill>
                  <a:schemeClr val="tx1"/>
                </a:solidFill>
              </a:rPr>
              <a:t>This demo scenario uses two projections with a different service scope. The resulting apps represent two role-based approaches to managing travels</a:t>
            </a:r>
            <a:r>
              <a:rPr lang="en-US" sz="1800" dirty="0" smtClean="0">
                <a:solidFill>
                  <a:schemeClr val="tx1"/>
                </a:solidFill>
              </a:rPr>
              <a:t>.</a:t>
            </a:r>
          </a:p>
          <a:p>
            <a:pPr algn="just"/>
            <a:endParaRPr lang="en-US" sz="1800" dirty="0" smtClean="0">
              <a:solidFill>
                <a:schemeClr val="tx1"/>
              </a:solidFill>
            </a:endParaRPr>
          </a:p>
          <a:p>
            <a:pPr marL="285750" indent="-285750" algn="just">
              <a:buFont typeface="Wingdings" panose="05000000000000000000" pitchFamily="2" charset="2"/>
              <a:buChar char="§"/>
            </a:pPr>
            <a:r>
              <a:rPr lang="en-US" sz="1800" dirty="0">
                <a:solidFill>
                  <a:schemeClr val="tx1"/>
                </a:solidFill>
              </a:rPr>
              <a:t>One business object projection uses the BO characteristics and the operations that are relevant for processing travel data. This resulting UI service serves the role of a data processor. The responsible person can enter the information about travels, bookings into the role-based app for processing travel data. This person needs functionality to create, update and delete entries on all three tiers of the business object. In addition, the action CreateByTravelTemplate is designed to facilitate the creation of new travel entries. The instance-bound action reads the values of the selected entry and creates a new entry based on these values with some deviations for the TravelID and the travel </a:t>
            </a:r>
            <a:r>
              <a:rPr lang="en-US" sz="1800" dirty="0" smtClean="0">
                <a:solidFill>
                  <a:schemeClr val="tx1"/>
                </a:solidFill>
              </a:rPr>
              <a:t>dates.</a:t>
            </a:r>
          </a:p>
          <a:p>
            <a:pPr marL="285750" indent="-285750" algn="just">
              <a:buFont typeface="Wingdings" panose="05000000000000000000" pitchFamily="2" charset="2"/>
              <a:buChar char="§"/>
            </a:pPr>
            <a:endParaRPr lang="en-US" sz="1800" dirty="0" smtClean="0">
              <a:solidFill>
                <a:schemeClr val="tx1"/>
              </a:solidFill>
            </a:endParaRPr>
          </a:p>
          <a:p>
            <a:pPr marL="285750" indent="-285750" algn="just">
              <a:buFont typeface="Wingdings" panose="05000000000000000000" pitchFamily="2" charset="2"/>
              <a:buChar char="§"/>
            </a:pPr>
            <a:r>
              <a:rPr lang="en-US" sz="1800" dirty="0" smtClean="0">
                <a:solidFill>
                  <a:schemeClr val="tx1"/>
                </a:solidFill>
              </a:rPr>
              <a:t>The </a:t>
            </a:r>
            <a:r>
              <a:rPr lang="en-US" sz="1800" dirty="0">
                <a:solidFill>
                  <a:schemeClr val="tx1"/>
                </a:solidFill>
              </a:rPr>
              <a:t>other business object projection is the basis for a UI service that contains the functionality that is relevant for an approver. Imagine a person, maybe a manager of a travel agency, that approves the data that was entered by the processor. That means, this person sees the travel information and the corresponding booking data. Based on this data, the approver can either accept or reject the travel. For a minimal scope of fields in the travel entity the approver is enabled to edit the values, for example the BookingFee or the Description. The information about bookings is set to read-only for the approver. The approver is not allowed to change the fields of the booking entity.</a:t>
            </a:r>
          </a:p>
          <a:p>
            <a:pPr algn="just"/>
            <a:endParaRPr lang="en-US" sz="1800" dirty="0">
              <a:solidFill>
                <a:schemeClr val="tx1"/>
              </a:solidFill>
            </a:endParaRPr>
          </a:p>
          <a:p>
            <a:pPr algn="just"/>
            <a:endParaRPr lang="en-US" sz="1800" dirty="0" smtClean="0">
              <a:solidFill>
                <a:schemeClr val="tx1"/>
              </a:solidFill>
            </a:endParaRPr>
          </a:p>
          <a:p>
            <a:pPr algn="just"/>
            <a:endParaRPr lang="en-US" sz="1800" dirty="0">
              <a:solidFill>
                <a:schemeClr val="tx1"/>
              </a:solidFill>
            </a:endParaRPr>
          </a:p>
        </p:txBody>
      </p:sp>
    </p:spTree>
    <p:extLst>
      <p:ext uri="{BB962C8B-B14F-4D97-AF65-F5344CB8AC3E}">
        <p14:creationId xmlns:p14="http://schemas.microsoft.com/office/powerpoint/2010/main" val="3668558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1000"/>
                                        <p:tgtEl>
                                          <p:spTgt spid="3">
                                            <p:txEl>
                                              <p:pRg st="2" end="2"/>
                                            </p:txEl>
                                          </p:spTgt>
                                        </p:tgtEl>
                                      </p:cBhvr>
                                    </p:animEffect>
                                    <p:anim calcmode="lin" valueType="num">
                                      <p:cBhvr>
                                        <p:cTn id="14"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5"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1000"/>
                                        <p:tgtEl>
                                          <p:spTgt spid="3">
                                            <p:txEl>
                                              <p:pRg st="4" end="4"/>
                                            </p:txEl>
                                          </p:spTgt>
                                        </p:tgtEl>
                                      </p:cBhvr>
                                    </p:animEffect>
                                    <p:anim calcmode="lin" valueType="num">
                                      <p:cBhvr>
                                        <p:cTn id="21"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2"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itle 10"/>
          <p:cNvSpPr>
            <a:spLocks noGrp="1"/>
          </p:cNvSpPr>
          <p:nvPr>
            <p:ph type="title"/>
          </p:nvPr>
        </p:nvSpPr>
        <p:spPr>
          <a:xfrm>
            <a:off x="609441" y="197639"/>
            <a:ext cx="10969943" cy="711081"/>
          </a:xfrm>
        </p:spPr>
        <p:txBody>
          <a:bodyPr>
            <a:noAutofit/>
          </a:bodyPr>
          <a:lstStyle/>
          <a:p>
            <a:r>
              <a:rPr lang="en-US" dirty="0" smtClean="0">
                <a:latin typeface="Cooper Black" panose="0208090404030B020404" pitchFamily="18" charset="0"/>
              </a:rPr>
              <a:t>Projection CDS View’s for Processor</a:t>
            </a:r>
            <a:endParaRPr lang="en-US" dirty="0">
              <a:latin typeface="Cooper Black" panose="0208090404030B020404" pitchFamily="18" charset="0"/>
            </a:endParaRP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smtClean="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pic>
        <p:nvPicPr>
          <p:cNvPr id="2" name="Picture 1"/>
          <p:cNvPicPr>
            <a:picLocks noChangeAspect="1"/>
          </p:cNvPicPr>
          <p:nvPr/>
        </p:nvPicPr>
        <p:blipFill>
          <a:blip r:embed="rId3"/>
          <a:stretch>
            <a:fillRect/>
          </a:stretch>
        </p:blipFill>
        <p:spPr>
          <a:xfrm>
            <a:off x="6598468" y="1688409"/>
            <a:ext cx="5095893" cy="4836935"/>
          </a:xfrm>
          <a:prstGeom prst="rect">
            <a:avLst/>
          </a:prstGeom>
        </p:spPr>
      </p:pic>
      <p:pic>
        <p:nvPicPr>
          <p:cNvPr id="4" name="Picture 3"/>
          <p:cNvPicPr>
            <a:picLocks noChangeAspect="1"/>
          </p:cNvPicPr>
          <p:nvPr/>
        </p:nvPicPr>
        <p:blipFill rotWithShape="1">
          <a:blip r:embed="rId4"/>
          <a:srcRect r="3846"/>
          <a:stretch/>
        </p:blipFill>
        <p:spPr>
          <a:xfrm>
            <a:off x="633937" y="1688409"/>
            <a:ext cx="5244451" cy="4836935"/>
          </a:xfrm>
          <a:prstGeom prst="rect">
            <a:avLst/>
          </a:prstGeom>
        </p:spPr>
      </p:pic>
      <p:cxnSp>
        <p:nvCxnSpPr>
          <p:cNvPr id="6" name="Straight Connector 5"/>
          <p:cNvCxnSpPr/>
          <p:nvPr/>
        </p:nvCxnSpPr>
        <p:spPr>
          <a:xfrm flipH="1" flipV="1">
            <a:off x="6238428" y="980728"/>
            <a:ext cx="24680" cy="5714470"/>
          </a:xfrm>
          <a:prstGeom prst="line">
            <a:avLst/>
          </a:prstGeom>
          <a:ln>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710635" y="908720"/>
            <a:ext cx="4519681" cy="707886"/>
          </a:xfrm>
          <a:prstGeom prst="rect">
            <a:avLst/>
          </a:prstGeom>
          <a:noFill/>
        </p:spPr>
        <p:txBody>
          <a:bodyPr wrap="square" rtlCol="0">
            <a:spAutoFit/>
          </a:bodyPr>
          <a:lstStyle/>
          <a:p>
            <a:r>
              <a:rPr lang="en-US" sz="2000" dirty="0" smtClean="0"/>
              <a:t>Projection CDS View for Travel Info “</a:t>
            </a:r>
            <a:r>
              <a:rPr lang="en-US" sz="2000" dirty="0" smtClean="0">
                <a:hlinkClick r:id="rId5"/>
              </a:rPr>
              <a:t>ZC_TRAVEL_PROCESSOR_M_00</a:t>
            </a:r>
            <a:r>
              <a:rPr lang="en-US" sz="2000" dirty="0" smtClean="0"/>
              <a:t>”</a:t>
            </a:r>
            <a:endParaRPr lang="en-US" sz="2000" dirty="0"/>
          </a:p>
        </p:txBody>
      </p:sp>
      <p:sp>
        <p:nvSpPr>
          <p:cNvPr id="12" name="TextBox 11"/>
          <p:cNvSpPr txBox="1"/>
          <p:nvPr/>
        </p:nvSpPr>
        <p:spPr>
          <a:xfrm>
            <a:off x="6615291" y="920914"/>
            <a:ext cx="4519681" cy="707886"/>
          </a:xfrm>
          <a:prstGeom prst="rect">
            <a:avLst/>
          </a:prstGeom>
          <a:noFill/>
        </p:spPr>
        <p:txBody>
          <a:bodyPr wrap="square" rtlCol="0">
            <a:spAutoFit/>
          </a:bodyPr>
          <a:lstStyle/>
          <a:p>
            <a:r>
              <a:rPr lang="en-US" sz="2000" dirty="0" smtClean="0"/>
              <a:t>Projection CDS View for Booking Info “</a:t>
            </a:r>
            <a:r>
              <a:rPr lang="en-US" sz="2000" dirty="0" smtClean="0">
                <a:hlinkClick r:id="rId6"/>
              </a:rPr>
              <a:t>ZC_BOOKING_PROCESSOR_M_00</a:t>
            </a:r>
            <a:r>
              <a:rPr lang="en-US" sz="2000" dirty="0" smtClean="0"/>
              <a:t>”</a:t>
            </a:r>
            <a:endParaRPr lang="en-US" sz="2000" dirty="0"/>
          </a:p>
        </p:txBody>
      </p:sp>
    </p:spTree>
    <p:extLst>
      <p:ext uri="{BB962C8B-B14F-4D97-AF65-F5344CB8AC3E}">
        <p14:creationId xmlns:p14="http://schemas.microsoft.com/office/powerpoint/2010/main" val="605247621"/>
      </p:ext>
    </p:extLst>
  </p:cSld>
  <p:clrMapOvr>
    <a:masterClrMapping/>
  </p:clrMapOvr>
  <p:transition spd="slow">
    <p:push dir="u"/>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itle 10"/>
          <p:cNvSpPr>
            <a:spLocks noGrp="1"/>
          </p:cNvSpPr>
          <p:nvPr>
            <p:ph type="title"/>
          </p:nvPr>
        </p:nvSpPr>
        <p:spPr>
          <a:xfrm>
            <a:off x="609441" y="125631"/>
            <a:ext cx="10969943" cy="711081"/>
          </a:xfrm>
        </p:spPr>
        <p:txBody>
          <a:bodyPr>
            <a:noAutofit/>
          </a:bodyPr>
          <a:lstStyle/>
          <a:p>
            <a:r>
              <a:rPr lang="en-US" dirty="0" smtClean="0">
                <a:latin typeface="Cooper Black" panose="0208090404030B020404" pitchFamily="18" charset="0"/>
              </a:rPr>
              <a:t>Behaviour Definition for Processor</a:t>
            </a:r>
            <a:endParaRPr lang="en-US" dirty="0">
              <a:latin typeface="Cooper Black" panose="0208090404030B020404" pitchFamily="18" charset="0"/>
            </a:endParaRP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smtClean="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grpSp>
        <p:nvGrpSpPr>
          <p:cNvPr id="4" name="Group 3"/>
          <p:cNvGrpSpPr/>
          <p:nvPr/>
        </p:nvGrpSpPr>
        <p:grpSpPr>
          <a:xfrm>
            <a:off x="504598" y="2053119"/>
            <a:ext cx="11074786" cy="3390938"/>
            <a:chOff x="539498" y="2348880"/>
            <a:chExt cx="11074786" cy="3390938"/>
          </a:xfrm>
        </p:grpSpPr>
        <p:pic>
          <p:nvPicPr>
            <p:cNvPr id="2" name="Picture 1"/>
            <p:cNvPicPr>
              <a:picLocks noChangeAspect="1"/>
            </p:cNvPicPr>
            <p:nvPr/>
          </p:nvPicPr>
          <p:blipFill>
            <a:blip r:embed="rId3"/>
            <a:stretch>
              <a:fillRect/>
            </a:stretch>
          </p:blipFill>
          <p:spPr>
            <a:xfrm>
              <a:off x="5433332" y="2520770"/>
              <a:ext cx="6180952" cy="3219048"/>
            </a:xfrm>
            <a:prstGeom prst="rect">
              <a:avLst/>
            </a:prstGeom>
          </p:spPr>
        </p:pic>
        <p:sp>
          <p:nvSpPr>
            <p:cNvPr id="7" name="Rounded Rectangle 6"/>
            <p:cNvSpPr/>
            <p:nvPr/>
          </p:nvSpPr>
          <p:spPr>
            <a:xfrm>
              <a:off x="539498" y="2348880"/>
              <a:ext cx="3888432" cy="1656184"/>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2000" dirty="0" smtClean="0">
                  <a:solidFill>
                    <a:schemeClr val="tx1"/>
                  </a:solidFill>
                </a:rPr>
                <a:t>“</a:t>
              </a:r>
              <a:r>
                <a:rPr lang="en-US" sz="2000" dirty="0" smtClean="0">
                  <a:solidFill>
                    <a:schemeClr val="tx1"/>
                  </a:solidFill>
                  <a:hlinkClick r:id="rId4"/>
                </a:rPr>
                <a:t>ZC_TRAVEL_PROCESSOR_M_00</a:t>
              </a:r>
              <a:r>
                <a:rPr lang="en-US" sz="2000" dirty="0" smtClean="0">
                  <a:solidFill>
                    <a:schemeClr val="tx1"/>
                  </a:solidFill>
                </a:rPr>
                <a:t>”</a:t>
              </a:r>
            </a:p>
            <a:p>
              <a:pPr algn="just"/>
              <a:r>
                <a:rPr lang="en-US" sz="2000" dirty="0" smtClean="0">
                  <a:solidFill>
                    <a:schemeClr val="tx1"/>
                  </a:solidFill>
                </a:rPr>
                <a:t>Behavior Definition for Projection CDS’s Views of Processor.</a:t>
              </a:r>
              <a:endParaRPr lang="en-US" sz="2000" dirty="0">
                <a:solidFill>
                  <a:schemeClr val="tx1"/>
                </a:solidFill>
              </a:endParaRPr>
            </a:p>
          </p:txBody>
        </p:sp>
        <p:cxnSp>
          <p:nvCxnSpPr>
            <p:cNvPr id="8" name="Straight Arrow Connector 7"/>
            <p:cNvCxnSpPr/>
            <p:nvPr/>
          </p:nvCxnSpPr>
          <p:spPr>
            <a:xfrm>
              <a:off x="4427930" y="3212976"/>
              <a:ext cx="1008112" cy="0"/>
            </a:xfrm>
            <a:prstGeom prst="straightConnector1">
              <a:avLst/>
            </a:prstGeom>
            <a:ln>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3" name="Rectangle 2"/>
          <p:cNvSpPr/>
          <p:nvPr/>
        </p:nvSpPr>
        <p:spPr>
          <a:xfrm>
            <a:off x="609441" y="817095"/>
            <a:ext cx="10835748" cy="923330"/>
          </a:xfrm>
          <a:prstGeom prst="rect">
            <a:avLst/>
          </a:prstGeom>
        </p:spPr>
        <p:txBody>
          <a:bodyPr wrap="square">
            <a:spAutoFit/>
          </a:bodyPr>
          <a:lstStyle/>
          <a:p>
            <a:pPr algn="just"/>
            <a:r>
              <a:rPr lang="en-US" sz="1800" dirty="0">
                <a:solidFill>
                  <a:srgbClr val="24292F"/>
                </a:solidFill>
              </a:rPr>
              <a:t>The behavior for the BO projection is defined in a behavior definition of type projection. The type is defined in the behavior definition header. The projection behavior definition provides the behavior for the projection CDS view. All characteristics and operations that you want to include in the BO projection must be listed explicitly</a:t>
            </a:r>
            <a:endParaRPr lang="en-US" sz="1800" dirty="0"/>
          </a:p>
        </p:txBody>
      </p:sp>
    </p:spTree>
    <p:extLst>
      <p:ext uri="{BB962C8B-B14F-4D97-AF65-F5344CB8AC3E}">
        <p14:creationId xmlns:p14="http://schemas.microsoft.com/office/powerpoint/2010/main" val="4211471245"/>
      </p:ext>
    </p:extLst>
  </p:cSld>
  <p:clrMapOvr>
    <a:masterClrMapping/>
  </p:clrMapOvr>
  <p:transition spd="slow">
    <p:push dir="u"/>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itle 10"/>
          <p:cNvSpPr>
            <a:spLocks noGrp="1"/>
          </p:cNvSpPr>
          <p:nvPr>
            <p:ph type="title"/>
          </p:nvPr>
        </p:nvSpPr>
        <p:spPr>
          <a:xfrm>
            <a:off x="609441" y="197639"/>
            <a:ext cx="10969943" cy="711081"/>
          </a:xfrm>
        </p:spPr>
        <p:txBody>
          <a:bodyPr>
            <a:noAutofit/>
          </a:bodyPr>
          <a:lstStyle/>
          <a:p>
            <a:r>
              <a:rPr lang="en-US" dirty="0" smtClean="0">
                <a:latin typeface="Cooper Black" panose="0208090404030B020404" pitchFamily="18" charset="0"/>
              </a:rPr>
              <a:t>Service Definition </a:t>
            </a:r>
            <a:endParaRPr lang="en-US" dirty="0">
              <a:latin typeface="Cooper Black" panose="0208090404030B020404" pitchFamily="18" charset="0"/>
            </a:endParaRP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smtClean="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pic>
        <p:nvPicPr>
          <p:cNvPr id="2" name="Picture 1"/>
          <p:cNvPicPr>
            <a:picLocks noChangeAspect="1"/>
          </p:cNvPicPr>
          <p:nvPr/>
        </p:nvPicPr>
        <p:blipFill>
          <a:blip r:embed="rId3"/>
          <a:stretch>
            <a:fillRect/>
          </a:stretch>
        </p:blipFill>
        <p:spPr>
          <a:xfrm>
            <a:off x="4523416" y="2132857"/>
            <a:ext cx="6755572" cy="3240360"/>
          </a:xfrm>
          <a:prstGeom prst="rect">
            <a:avLst/>
          </a:prstGeom>
        </p:spPr>
      </p:pic>
      <p:sp>
        <p:nvSpPr>
          <p:cNvPr id="4" name="Rectangle 3"/>
          <p:cNvSpPr/>
          <p:nvPr/>
        </p:nvSpPr>
        <p:spPr>
          <a:xfrm>
            <a:off x="609441" y="905900"/>
            <a:ext cx="10771237" cy="1200329"/>
          </a:xfrm>
          <a:prstGeom prst="rect">
            <a:avLst/>
          </a:prstGeom>
        </p:spPr>
        <p:txBody>
          <a:bodyPr wrap="square">
            <a:spAutoFit/>
          </a:bodyPr>
          <a:lstStyle/>
          <a:p>
            <a:pPr algn="just"/>
            <a:r>
              <a:rPr lang="en-US" sz="1800" dirty="0">
                <a:solidFill>
                  <a:srgbClr val="24292F"/>
                </a:solidFill>
              </a:rPr>
              <a:t>The service definition is a projection of the models and related behavior that you want to expose. In a service definition, you define the OData service to determine which CDS entities are part of the service. This service is then bound to a protocol and to either a UI technology or an A2X service by a service binding artifact. A service definition can be integrated in various protocols without any reimplementation.</a:t>
            </a:r>
            <a:endParaRPr lang="en-US" sz="1800" dirty="0"/>
          </a:p>
        </p:txBody>
      </p:sp>
      <p:cxnSp>
        <p:nvCxnSpPr>
          <p:cNvPr id="8" name="Straight Connector 7"/>
          <p:cNvCxnSpPr/>
          <p:nvPr/>
        </p:nvCxnSpPr>
        <p:spPr>
          <a:xfrm>
            <a:off x="609441" y="5129749"/>
            <a:ext cx="402336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xmlns="" id="{6716DAAA-7009-4BFA-9313-18DA80509E40}"/>
              </a:ext>
            </a:extLst>
          </p:cNvPr>
          <p:cNvSpPr txBox="1"/>
          <p:nvPr/>
        </p:nvSpPr>
        <p:spPr>
          <a:xfrm>
            <a:off x="609441" y="5164813"/>
            <a:ext cx="4044812" cy="646331"/>
          </a:xfrm>
          <a:prstGeom prst="rect">
            <a:avLst/>
          </a:prstGeom>
          <a:noFill/>
        </p:spPr>
        <p:txBody>
          <a:bodyPr wrap="square" rtlCol="0">
            <a:spAutoFit/>
          </a:bodyPr>
          <a:lstStyle/>
          <a:p>
            <a:r>
              <a:rPr lang="en-US" sz="1800" dirty="0"/>
              <a:t>“</a:t>
            </a:r>
            <a:r>
              <a:rPr lang="en-US" sz="1800" dirty="0">
                <a:hlinkClick r:id="rId4"/>
              </a:rPr>
              <a:t>ZTRAVEL_PROCESSOR_M_00</a:t>
            </a:r>
            <a:r>
              <a:rPr lang="en-US" sz="1800" dirty="0"/>
              <a:t>”</a:t>
            </a:r>
          </a:p>
          <a:p>
            <a:r>
              <a:rPr lang="en-US" sz="1800" dirty="0"/>
              <a:t>Service Definition for Expose Entity</a:t>
            </a:r>
          </a:p>
        </p:txBody>
      </p:sp>
      <p:sp>
        <p:nvSpPr>
          <p:cNvPr id="10" name="TextBox 9">
            <a:extLst>
              <a:ext uri="{FF2B5EF4-FFF2-40B4-BE49-F238E27FC236}">
                <a16:creationId xmlns:a16="http://schemas.microsoft.com/office/drawing/2014/main" xmlns="" id="{0ED6B133-127C-45F7-A6F7-791D612BB43A}"/>
              </a:ext>
            </a:extLst>
          </p:cNvPr>
          <p:cNvSpPr txBox="1"/>
          <p:nvPr/>
        </p:nvSpPr>
        <p:spPr>
          <a:xfrm>
            <a:off x="609441" y="4659274"/>
            <a:ext cx="2088231" cy="461665"/>
          </a:xfrm>
          <a:prstGeom prst="rect">
            <a:avLst/>
          </a:prstGeom>
          <a:noFill/>
        </p:spPr>
        <p:txBody>
          <a:bodyPr wrap="square" rtlCol="0">
            <a:spAutoFit/>
          </a:bodyPr>
          <a:lstStyle/>
          <a:p>
            <a:r>
              <a:rPr lang="en-US" dirty="0">
                <a:latin typeface="72 Black" panose="020B0A04030603020204" pitchFamily="34" charset="0"/>
                <a:cs typeface="72 Black" panose="020B0A04030603020204" pitchFamily="34" charset="0"/>
              </a:rPr>
              <a:t>Exercise</a:t>
            </a:r>
          </a:p>
        </p:txBody>
      </p:sp>
    </p:spTree>
    <p:extLst>
      <p:ext uri="{BB962C8B-B14F-4D97-AF65-F5344CB8AC3E}">
        <p14:creationId xmlns:p14="http://schemas.microsoft.com/office/powerpoint/2010/main" val="1402101324"/>
      </p:ext>
    </p:extLst>
  </p:cSld>
  <p:clrMapOvr>
    <a:masterClrMapping/>
  </p:clrMapOvr>
  <p:transition spd="slow">
    <p:push dir="u"/>
  </p:transition>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a:blip xmlns:r="http://schemas.openxmlformats.org/officeDocument/2006/relationships" r:embed="rId1"/>
          <a:stretch>
            <a:fillRect/>
          </a:stretch>
        </a:blip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9654</TotalTime>
  <Words>894</Words>
  <Application>Microsoft Office PowerPoint</Application>
  <PresentationFormat>Custom</PresentationFormat>
  <Paragraphs>105</Paragraphs>
  <Slides>16</Slides>
  <Notes>2</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16</vt:i4>
      </vt:variant>
    </vt:vector>
  </HeadingPairs>
  <TitlesOfParts>
    <vt:vector size="28" baseType="lpstr">
      <vt:lpstr>72 Black</vt:lpstr>
      <vt:lpstr>Arial</vt:lpstr>
      <vt:lpstr>Arial Black</vt:lpstr>
      <vt:lpstr>Arial Bold</vt:lpstr>
      <vt:lpstr>Calibri</vt:lpstr>
      <vt:lpstr>Cooper Black</vt:lpstr>
      <vt:lpstr>Open Sans</vt:lpstr>
      <vt:lpstr>Patua One</vt:lpstr>
      <vt:lpstr>Segoe UI</vt:lpstr>
      <vt:lpstr>Segoe UI Bold</vt:lpstr>
      <vt:lpstr>Wingdings</vt:lpstr>
      <vt:lpstr>Office Theme</vt:lpstr>
      <vt:lpstr>PowerPoint Presentation</vt:lpstr>
      <vt:lpstr>PowerPoint Presentation</vt:lpstr>
      <vt:lpstr>Development Flow</vt:lpstr>
      <vt:lpstr>Create Base CDS View</vt:lpstr>
      <vt:lpstr>Implementing Base Behavior Definition</vt:lpstr>
      <vt:lpstr>Some Important Point</vt:lpstr>
      <vt:lpstr>Projection CDS View’s for Processor</vt:lpstr>
      <vt:lpstr>Behaviour Definition for Processor</vt:lpstr>
      <vt:lpstr>Service Definition </vt:lpstr>
      <vt:lpstr>Service Binding (OData)</vt:lpstr>
      <vt:lpstr>Final Result of Processor App</vt:lpstr>
      <vt:lpstr>PowerPoint Presentation</vt:lpstr>
      <vt:lpstr>PowerPoint Presentation</vt:lpstr>
      <vt:lpstr>PowerPoint Presentation</vt:lpstr>
      <vt:lpstr>PowerPoint Presentation</vt:lpstr>
      <vt:lpstr>PowerPoint Presentation</vt:lpstr>
    </vt:vector>
  </TitlesOfParts>
  <Company>Microsoft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CAPM Efficient Frontier Curve for PowerPoint</dc:title>
  <dc:creator>Julian</dc:creator>
  <cp:lastModifiedBy>sc</cp:lastModifiedBy>
  <cp:revision>282</cp:revision>
  <dcterms:created xsi:type="dcterms:W3CDTF">2013-09-12T13:05:01Z</dcterms:created>
  <dcterms:modified xsi:type="dcterms:W3CDTF">2021-12-02T11:33:40Z</dcterms:modified>
</cp:coreProperties>
</file>